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600000000000000"/>
      <p:regular r:id="rId11"/>
    </p:embeddedFont>
    <p:embeddedFont>
      <p:font typeface="Montserrat Italics" charset="1" panose="00000500000000000000"/>
      <p:regular r:id="rId12"/>
    </p:embeddedFont>
    <p:embeddedFont>
      <p:font typeface="Montserrat Bold Italics" charset="1" panose="00000600000000000000"/>
      <p:regular r:id="rId13"/>
    </p:embeddedFont>
    <p:embeddedFont>
      <p:font typeface="Roboto Mono Light" charset="1" panose="00000000000000000000"/>
      <p:regular r:id="rId14"/>
    </p:embeddedFont>
    <p:embeddedFont>
      <p:font typeface="Roboto Mono Light Bold" charset="1" panose="00000000000000000000"/>
      <p:regular r:id="rId15"/>
    </p:embeddedFont>
    <p:embeddedFont>
      <p:font typeface="Roboto Mono Light Italics" charset="1" panose="00000000000000000000"/>
      <p:regular r:id="rId16"/>
    </p:embeddedFont>
    <p:embeddedFont>
      <p:font typeface="Roboto Mono Light Bold Italics" charset="1" panose="00000000000000000000"/>
      <p:regular r:id="rId17"/>
    </p:embeddedFont>
    <p:embeddedFont>
      <p:font typeface="Disket Mono" charset="1" panose="020B0509050000020004"/>
      <p:regular r:id="rId18"/>
    </p:embeddedFont>
    <p:embeddedFont>
      <p:font typeface="Disket Mono Bold" charset="1" panose="020B050905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slides/slide36.xml" Type="http://schemas.openxmlformats.org/officeDocument/2006/relationships/slide"/><Relationship Id="rId56" Target="slides/slide37.xml" Type="http://schemas.openxmlformats.org/officeDocument/2006/relationships/slide"/><Relationship Id="rId57" Target="slides/slide38.xml" Type="http://schemas.openxmlformats.org/officeDocument/2006/relationships/slide"/><Relationship Id="rId58" Target="slides/slide39.xml" Type="http://schemas.openxmlformats.org/officeDocument/2006/relationships/slide"/><Relationship Id="rId59" Target="slides/slide40.xml" Type="http://schemas.openxmlformats.org/officeDocument/2006/relationships/slide"/><Relationship Id="rId6" Target="fonts/font6.fntdata" Type="http://schemas.openxmlformats.org/officeDocument/2006/relationships/font"/><Relationship Id="rId60" Target="slides/slide41.xml" Type="http://schemas.openxmlformats.org/officeDocument/2006/relationships/slide"/><Relationship Id="rId61" Target="slides/slide42.xml" Type="http://schemas.openxmlformats.org/officeDocument/2006/relationships/slide"/><Relationship Id="rId62" Target="slides/slide43.xml" Type="http://schemas.openxmlformats.org/officeDocument/2006/relationships/slide"/><Relationship Id="rId63" Target="slides/slide44.xml" Type="http://schemas.openxmlformats.org/officeDocument/2006/relationships/slide"/><Relationship Id="rId64" Target="slides/slide45.xml" Type="http://schemas.openxmlformats.org/officeDocument/2006/relationships/slide"/><Relationship Id="rId65" Target="slides/slide46.xml" Type="http://schemas.openxmlformats.org/officeDocument/2006/relationships/slide"/><Relationship Id="rId66" Target="slides/slide4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jpeg" Type="http://schemas.openxmlformats.org/officeDocument/2006/relationships/image"/><Relationship Id="rId4" Target="../media/image4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jpeg" Type="http://schemas.openxmlformats.org/officeDocument/2006/relationships/image"/><Relationship Id="rId4" Target="../media/image4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11.png" Type="http://schemas.openxmlformats.org/officeDocument/2006/relationships/image"/><Relationship Id="rId19" Target="../media/image12.svg" Type="http://schemas.openxmlformats.org/officeDocument/2006/relationships/image"/><Relationship Id="rId2" Target="../media/image43.png" Type="http://schemas.openxmlformats.org/officeDocument/2006/relationships/image"/><Relationship Id="rId20" Target="../media/image25.png" Type="http://schemas.openxmlformats.org/officeDocument/2006/relationships/image"/><Relationship Id="rId21" Target="../media/image26.svg" Type="http://schemas.openxmlformats.org/officeDocument/2006/relationships/image"/><Relationship Id="rId22" Target="../media/image57.png" Type="http://schemas.openxmlformats.org/officeDocument/2006/relationships/image"/><Relationship Id="rId23" Target="../media/image58.svg" Type="http://schemas.openxmlformats.org/officeDocument/2006/relationships/image"/><Relationship Id="rId24" Target="../media/image59.png" Type="http://schemas.openxmlformats.org/officeDocument/2006/relationships/image"/><Relationship Id="rId25" Target="../media/image60.svg" Type="http://schemas.openxmlformats.org/officeDocument/2006/relationships/image"/><Relationship Id="rId26" Target="../media/image61.png" Type="http://schemas.openxmlformats.org/officeDocument/2006/relationships/image"/><Relationship Id="rId27" Target="../media/image62.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44.svg" Type="http://schemas.openxmlformats.org/officeDocument/2006/relationships/image"/><Relationship Id="rId30" Target="../media/image15.png" Type="http://schemas.openxmlformats.org/officeDocument/2006/relationships/image"/><Relationship Id="rId31" Target="../media/image16.svg" Type="http://schemas.openxmlformats.org/officeDocument/2006/relationships/image"/><Relationship Id="rId32" Target="../media/image63.png" Type="http://schemas.openxmlformats.org/officeDocument/2006/relationships/image"/><Relationship Id="rId33" Target="../media/image64.svg" Type="http://schemas.openxmlformats.org/officeDocument/2006/relationships/image"/><Relationship Id="rId34" Target="../media/image65.png" Type="http://schemas.openxmlformats.org/officeDocument/2006/relationships/image"/><Relationship Id="rId35" Target="../media/image66.svg" Type="http://schemas.openxmlformats.org/officeDocument/2006/relationships/image"/><Relationship Id="rId36" Target="../media/image67.png" Type="http://schemas.openxmlformats.org/officeDocument/2006/relationships/image"/><Relationship Id="rId37" Target="../media/image68.svg" Type="http://schemas.openxmlformats.org/officeDocument/2006/relationships/image"/><Relationship Id="rId38" Target="../media/image18.png" Type="http://schemas.openxmlformats.org/officeDocument/2006/relationships/image"/><Relationship Id="rId39" Target="../media/image19.svg" Type="http://schemas.openxmlformats.org/officeDocument/2006/relationships/image"/><Relationship Id="rId4" Target="../media/image45.png" Type="http://schemas.openxmlformats.org/officeDocument/2006/relationships/image"/><Relationship Id="rId40" Target="../media/image69.png" Type="http://schemas.openxmlformats.org/officeDocument/2006/relationships/image"/><Relationship Id="rId41" Target="../media/image70.svg" Type="http://schemas.openxmlformats.org/officeDocument/2006/relationships/image"/><Relationship Id="rId42" Target="../media/image29.png" Type="http://schemas.openxmlformats.org/officeDocument/2006/relationships/image"/><Relationship Id="rId43" Target="../media/image30.svg" Type="http://schemas.openxmlformats.org/officeDocument/2006/relationships/image"/><Relationship Id="rId44" Target="../media/image71.png" Type="http://schemas.openxmlformats.org/officeDocument/2006/relationships/image"/><Relationship Id="rId45" Target="../media/image72.svg" Type="http://schemas.openxmlformats.org/officeDocument/2006/relationships/image"/><Relationship Id="rId46" Target="../media/image73.png" Type="http://schemas.openxmlformats.org/officeDocument/2006/relationships/image"/><Relationship Id="rId47" Target="../media/image74.svg" Type="http://schemas.openxmlformats.org/officeDocument/2006/relationships/image"/><Relationship Id="rId48" Target="../media/image75.png" Type="http://schemas.openxmlformats.org/officeDocument/2006/relationships/image"/><Relationship Id="rId49" Target="../media/image76.svg" Type="http://schemas.openxmlformats.org/officeDocument/2006/relationships/image"/><Relationship Id="rId5" Target="../media/image46.svg" Type="http://schemas.openxmlformats.org/officeDocument/2006/relationships/image"/><Relationship Id="rId50" Target="../media/image77.png" Type="http://schemas.openxmlformats.org/officeDocument/2006/relationships/image"/><Relationship Id="rId51" Target="../media/image78.svg" Type="http://schemas.openxmlformats.org/officeDocument/2006/relationships/image"/><Relationship Id="rId52" Target="../media/image79.png" Type="http://schemas.openxmlformats.org/officeDocument/2006/relationships/image"/><Relationship Id="rId53" Target="../media/image80.svg" Type="http://schemas.openxmlformats.org/officeDocument/2006/relationships/image"/><Relationship Id="rId54" Target="../media/image81.png" Type="http://schemas.openxmlformats.org/officeDocument/2006/relationships/image"/><Relationship Id="rId55" Target="../media/image8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11" Target="../media/image90.svg" Type="http://schemas.openxmlformats.org/officeDocument/2006/relationships/image"/><Relationship Id="rId12" Target="../media/image91.png" Type="http://schemas.openxmlformats.org/officeDocument/2006/relationships/image"/><Relationship Id="rId13" Target="../media/image92.svg" Type="http://schemas.openxmlformats.org/officeDocument/2006/relationships/image"/><Relationship Id="rId14" Target="../media/image93.png" Type="http://schemas.openxmlformats.org/officeDocument/2006/relationships/image"/><Relationship Id="rId15" Target="../media/image94.svg" Type="http://schemas.openxmlformats.org/officeDocument/2006/relationships/image"/><Relationship Id="rId16" Target="../media/image95.png" Type="http://schemas.openxmlformats.org/officeDocument/2006/relationships/image"/><Relationship Id="rId17" Target="../media/image96.svg" Type="http://schemas.openxmlformats.org/officeDocument/2006/relationships/image"/><Relationship Id="rId18" Target="../media/image97.png" Type="http://schemas.openxmlformats.org/officeDocument/2006/relationships/image"/><Relationship Id="rId19" Target="../media/image98.svg" Type="http://schemas.openxmlformats.org/officeDocument/2006/relationships/image"/><Relationship Id="rId2" Target="../media/image83.png" Type="http://schemas.openxmlformats.org/officeDocument/2006/relationships/image"/><Relationship Id="rId20" Target="../media/image33.png" Type="http://schemas.openxmlformats.org/officeDocument/2006/relationships/image"/><Relationship Id="rId21" Target="../media/image34.svg" Type="http://schemas.openxmlformats.org/officeDocument/2006/relationships/image"/><Relationship Id="rId22" Target="../media/image99.png" Type="http://schemas.openxmlformats.org/officeDocument/2006/relationships/image"/><Relationship Id="rId23" Target="../media/image100.svg" Type="http://schemas.openxmlformats.org/officeDocument/2006/relationships/image"/><Relationship Id="rId24" Target="../media/image101.png" Type="http://schemas.openxmlformats.org/officeDocument/2006/relationships/image"/><Relationship Id="rId25" Target="../media/image102.svg" Type="http://schemas.openxmlformats.org/officeDocument/2006/relationships/image"/><Relationship Id="rId26" Target="../media/image103.png" Type="http://schemas.openxmlformats.org/officeDocument/2006/relationships/image"/><Relationship Id="rId27" Target="../media/image104.svg" Type="http://schemas.openxmlformats.org/officeDocument/2006/relationships/image"/><Relationship Id="rId28" Target="../media/image35.png" Type="http://schemas.openxmlformats.org/officeDocument/2006/relationships/image"/><Relationship Id="rId29" Target="../media/image36.svg" Type="http://schemas.openxmlformats.org/officeDocument/2006/relationships/image"/><Relationship Id="rId3" Target="../media/image84.svg" Type="http://schemas.openxmlformats.org/officeDocument/2006/relationships/image"/><Relationship Id="rId30" Target="../media/image13.png" Type="http://schemas.openxmlformats.org/officeDocument/2006/relationships/image"/><Relationship Id="rId31" Target="../media/image14.svg" Type="http://schemas.openxmlformats.org/officeDocument/2006/relationships/image"/><Relationship Id="rId32" Target="../media/image105.png" Type="http://schemas.openxmlformats.org/officeDocument/2006/relationships/image"/><Relationship Id="rId33" Target="../media/image106.svg" Type="http://schemas.openxmlformats.org/officeDocument/2006/relationships/image"/><Relationship Id="rId34" Target="../media/image107.png" Type="http://schemas.openxmlformats.org/officeDocument/2006/relationships/image"/><Relationship Id="rId35" Target="../media/image108.svg" Type="http://schemas.openxmlformats.org/officeDocument/2006/relationships/image"/><Relationship Id="rId36" Target="../media/image109.png" Type="http://schemas.openxmlformats.org/officeDocument/2006/relationships/image"/><Relationship Id="rId37" Target="../media/image110.svg" Type="http://schemas.openxmlformats.org/officeDocument/2006/relationships/image"/><Relationship Id="rId38" Target="../media/image4.png" Type="http://schemas.openxmlformats.org/officeDocument/2006/relationships/image"/><Relationship Id="rId39" Target="../media/image5.svg" Type="http://schemas.openxmlformats.org/officeDocument/2006/relationships/image"/><Relationship Id="rId4" Target="../media/image85.png" Type="http://schemas.openxmlformats.org/officeDocument/2006/relationships/image"/><Relationship Id="rId40" Target="../media/image111.png" Type="http://schemas.openxmlformats.org/officeDocument/2006/relationships/image"/><Relationship Id="rId41" Target="../media/image112.svg" Type="http://schemas.openxmlformats.org/officeDocument/2006/relationships/image"/><Relationship Id="rId42" Target="../media/image37.png" Type="http://schemas.openxmlformats.org/officeDocument/2006/relationships/image"/><Relationship Id="rId43" Target="../media/image38.svg" Type="http://schemas.openxmlformats.org/officeDocument/2006/relationships/image"/><Relationship Id="rId44" Target="../media/image113.png" Type="http://schemas.openxmlformats.org/officeDocument/2006/relationships/image"/><Relationship Id="rId45" Target="../media/image114.svg" Type="http://schemas.openxmlformats.org/officeDocument/2006/relationships/image"/><Relationship Id="rId46" Target="../media/image115.png" Type="http://schemas.openxmlformats.org/officeDocument/2006/relationships/image"/><Relationship Id="rId47" Target="../media/image116.svg" Type="http://schemas.openxmlformats.org/officeDocument/2006/relationships/image"/><Relationship Id="rId48" Target="../media/image117.png" Type="http://schemas.openxmlformats.org/officeDocument/2006/relationships/image"/><Relationship Id="rId49" Target="../media/image118.svg" Type="http://schemas.openxmlformats.org/officeDocument/2006/relationships/image"/><Relationship Id="rId5" Target="../media/image86.svg" Type="http://schemas.openxmlformats.org/officeDocument/2006/relationships/image"/><Relationship Id="rId50" Target="../media/image119.png" Type="http://schemas.openxmlformats.org/officeDocument/2006/relationships/image"/><Relationship Id="rId51" Target="../media/image120.svg" Type="http://schemas.openxmlformats.org/officeDocument/2006/relationships/image"/><Relationship Id="rId52" Target="../media/image121.png" Type="http://schemas.openxmlformats.org/officeDocument/2006/relationships/image"/><Relationship Id="rId53" Target="../media/image122.svg" Type="http://schemas.openxmlformats.org/officeDocument/2006/relationships/image"/><Relationship Id="rId54" Target="../media/image123.png" Type="http://schemas.openxmlformats.org/officeDocument/2006/relationships/image"/><Relationship Id="rId55" Target="../media/image124.svg" Type="http://schemas.openxmlformats.org/officeDocument/2006/relationships/image"/><Relationship Id="rId56" Target="../media/image125.png" Type="http://schemas.openxmlformats.org/officeDocument/2006/relationships/image"/><Relationship Id="rId57" Target="../media/image12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87.png" Type="http://schemas.openxmlformats.org/officeDocument/2006/relationships/image"/><Relationship Id="rId9" Target="../media/image8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8413614"/>
            <a:ext cx="3019354" cy="801422"/>
          </a:xfrm>
          <a:prstGeom prst="rect">
            <a:avLst/>
          </a:prstGeom>
        </p:spPr>
      </p:pic>
      <p:sp>
        <p:nvSpPr>
          <p:cNvPr name="TextBox 3" id="3"/>
          <p:cNvSpPr txBox="true"/>
          <p:nvPr/>
        </p:nvSpPr>
        <p:spPr>
          <a:xfrm rot="0">
            <a:off x="3758444" y="4557713"/>
            <a:ext cx="10771112" cy="1343024"/>
          </a:xfrm>
          <a:prstGeom prst="rect">
            <a:avLst/>
          </a:prstGeom>
        </p:spPr>
        <p:txBody>
          <a:bodyPr anchor="t" rtlCol="false" tIns="0" lIns="0" bIns="0" rIns="0">
            <a:spAutoFit/>
          </a:bodyPr>
          <a:lstStyle/>
          <a:p>
            <a:pPr>
              <a:lnSpc>
                <a:spcPts val="10199"/>
              </a:lnSpc>
            </a:pPr>
            <a:r>
              <a:rPr lang="en-US" sz="9999" spc="-499">
                <a:solidFill>
                  <a:srgbClr val="E8EEF2"/>
                </a:solidFill>
                <a:latin typeface="Disket Mono Bold"/>
              </a:rPr>
              <a:t>SQUADS JUN-22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sp>
        <p:nvSpPr>
          <p:cNvPr name="TextBox 2" id="2"/>
          <p:cNvSpPr txBox="true"/>
          <p:nvPr/>
        </p:nvSpPr>
        <p:spPr>
          <a:xfrm rot="0">
            <a:off x="2148351" y="1085850"/>
            <a:ext cx="6995649" cy="1158875"/>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ÍNDICE</a:t>
            </a:r>
          </a:p>
        </p:txBody>
      </p:sp>
      <p:sp>
        <p:nvSpPr>
          <p:cNvPr name="TextBox 3" id="3"/>
          <p:cNvSpPr txBox="true"/>
          <p:nvPr/>
        </p:nvSpPr>
        <p:spPr>
          <a:xfrm rot="0">
            <a:off x="10153822" y="2698688"/>
            <a:ext cx="6509797" cy="514350"/>
          </a:xfrm>
          <a:prstGeom prst="rect">
            <a:avLst/>
          </a:prstGeom>
        </p:spPr>
        <p:txBody>
          <a:bodyPr anchor="t" rtlCol="false" tIns="0" lIns="0" bIns="0" rIns="0">
            <a:spAutoFit/>
          </a:bodyPr>
          <a:lstStyle/>
          <a:p>
            <a:pPr>
              <a:lnSpc>
                <a:spcPts val="4200"/>
              </a:lnSpc>
            </a:pPr>
            <a:r>
              <a:rPr lang="en-US" sz="3000">
                <a:solidFill>
                  <a:srgbClr val="97171E"/>
                </a:solidFill>
                <a:latin typeface="Montserrat"/>
              </a:rPr>
              <a:t>Tema 1</a:t>
            </a:r>
          </a:p>
        </p:txBody>
      </p:sp>
      <p:sp>
        <p:nvSpPr>
          <p:cNvPr name="TextBox 4" id="4"/>
          <p:cNvSpPr txBox="true"/>
          <p:nvPr/>
        </p:nvSpPr>
        <p:spPr>
          <a:xfrm rot="0">
            <a:off x="10153822" y="4010883"/>
            <a:ext cx="6509797" cy="514350"/>
          </a:xfrm>
          <a:prstGeom prst="rect">
            <a:avLst/>
          </a:prstGeom>
        </p:spPr>
        <p:txBody>
          <a:bodyPr anchor="t" rtlCol="false" tIns="0" lIns="0" bIns="0" rIns="0">
            <a:spAutoFit/>
          </a:bodyPr>
          <a:lstStyle/>
          <a:p>
            <a:pPr>
              <a:lnSpc>
                <a:spcPts val="4200"/>
              </a:lnSpc>
            </a:pPr>
            <a:r>
              <a:rPr lang="en-US" sz="3000">
                <a:solidFill>
                  <a:srgbClr val="97171E"/>
                </a:solidFill>
                <a:latin typeface="Montserrat"/>
              </a:rPr>
              <a:t>Tema 2</a:t>
            </a:r>
          </a:p>
        </p:txBody>
      </p:sp>
      <p:sp>
        <p:nvSpPr>
          <p:cNvPr name="TextBox 5" id="5"/>
          <p:cNvSpPr txBox="true"/>
          <p:nvPr/>
        </p:nvSpPr>
        <p:spPr>
          <a:xfrm rot="0">
            <a:off x="10153822" y="5526303"/>
            <a:ext cx="6509797" cy="514350"/>
          </a:xfrm>
          <a:prstGeom prst="rect">
            <a:avLst/>
          </a:prstGeom>
        </p:spPr>
        <p:txBody>
          <a:bodyPr anchor="t" rtlCol="false" tIns="0" lIns="0" bIns="0" rIns="0">
            <a:spAutoFit/>
          </a:bodyPr>
          <a:lstStyle/>
          <a:p>
            <a:pPr>
              <a:lnSpc>
                <a:spcPts val="4200"/>
              </a:lnSpc>
            </a:pPr>
            <a:r>
              <a:rPr lang="en-US" sz="3000">
                <a:solidFill>
                  <a:srgbClr val="97171E"/>
                </a:solidFill>
                <a:latin typeface="Montserrat"/>
              </a:rPr>
              <a:t>Tema 3</a:t>
            </a:r>
          </a:p>
        </p:txBody>
      </p:sp>
      <p:sp>
        <p:nvSpPr>
          <p:cNvPr name="TextBox 6" id="6"/>
          <p:cNvSpPr txBox="true"/>
          <p:nvPr/>
        </p:nvSpPr>
        <p:spPr>
          <a:xfrm rot="0">
            <a:off x="9144000" y="2747901"/>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1</a:t>
            </a:r>
          </a:p>
        </p:txBody>
      </p:sp>
      <p:sp>
        <p:nvSpPr>
          <p:cNvPr name="TextBox 7" id="7"/>
          <p:cNvSpPr txBox="true"/>
          <p:nvPr/>
        </p:nvSpPr>
        <p:spPr>
          <a:xfrm rot="0">
            <a:off x="9144000" y="4060096"/>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2</a:t>
            </a:r>
          </a:p>
        </p:txBody>
      </p:sp>
      <p:sp>
        <p:nvSpPr>
          <p:cNvPr name="TextBox 8" id="8"/>
          <p:cNvSpPr txBox="true"/>
          <p:nvPr/>
        </p:nvSpPr>
        <p:spPr>
          <a:xfrm rot="0">
            <a:off x="9144000" y="5575516"/>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3</a:t>
            </a:r>
          </a:p>
        </p:txBody>
      </p:sp>
      <p:sp>
        <p:nvSpPr>
          <p:cNvPr name="TextBox 9" id="9"/>
          <p:cNvSpPr txBox="true"/>
          <p:nvPr/>
        </p:nvSpPr>
        <p:spPr>
          <a:xfrm rot="0">
            <a:off x="10153822" y="7016812"/>
            <a:ext cx="6509797" cy="514350"/>
          </a:xfrm>
          <a:prstGeom prst="rect">
            <a:avLst/>
          </a:prstGeom>
        </p:spPr>
        <p:txBody>
          <a:bodyPr anchor="t" rtlCol="false" tIns="0" lIns="0" bIns="0" rIns="0">
            <a:spAutoFit/>
          </a:bodyPr>
          <a:lstStyle/>
          <a:p>
            <a:pPr>
              <a:lnSpc>
                <a:spcPts val="4200"/>
              </a:lnSpc>
            </a:pPr>
            <a:r>
              <a:rPr lang="en-US" sz="3000">
                <a:solidFill>
                  <a:srgbClr val="97171E"/>
                </a:solidFill>
                <a:latin typeface="Montserrat"/>
              </a:rPr>
              <a:t>Tema 4</a:t>
            </a:r>
          </a:p>
        </p:txBody>
      </p:sp>
      <p:sp>
        <p:nvSpPr>
          <p:cNvPr name="TextBox 10" id="10"/>
          <p:cNvSpPr txBox="true"/>
          <p:nvPr/>
        </p:nvSpPr>
        <p:spPr>
          <a:xfrm rot="0">
            <a:off x="9144000" y="7066025"/>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4</a:t>
            </a:r>
          </a:p>
        </p:txBody>
      </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172310"/>
            <a:ext cx="682249" cy="928805"/>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sp>
        <p:nvSpPr>
          <p:cNvPr name="TextBox 2" id="2"/>
          <p:cNvSpPr txBox="true"/>
          <p:nvPr/>
        </p:nvSpPr>
        <p:spPr>
          <a:xfrm rot="0">
            <a:off x="1028700" y="7198702"/>
            <a:ext cx="10083660" cy="2116456"/>
          </a:xfrm>
          <a:prstGeom prst="rect">
            <a:avLst/>
          </a:prstGeom>
        </p:spPr>
        <p:txBody>
          <a:bodyPr anchor="t" rtlCol="false" tIns="0" lIns="0" bIns="0" rIns="0">
            <a:spAutoFit/>
          </a:bodyPr>
          <a:lstStyle/>
          <a:p>
            <a:pPr>
              <a:lnSpc>
                <a:spcPts val="8160"/>
              </a:lnSpc>
            </a:pPr>
            <a:r>
              <a:rPr lang="en-US" sz="8000">
                <a:solidFill>
                  <a:srgbClr val="E8EEF2"/>
                </a:solidFill>
                <a:latin typeface="Disket Mono Bold"/>
              </a:rPr>
              <a:t>TÍTULO DE LA SECCIÓN</a:t>
            </a:r>
          </a:p>
        </p:txBody>
      </p:sp>
      <p:grpSp>
        <p:nvGrpSpPr>
          <p:cNvPr name="Group 3" id="3"/>
          <p:cNvGrpSpPr/>
          <p:nvPr/>
        </p:nvGrpSpPr>
        <p:grpSpPr>
          <a:xfrm rot="0">
            <a:off x="12558277" y="6982953"/>
            <a:ext cx="4701023" cy="2275347"/>
            <a:chOff x="0" y="0"/>
            <a:chExt cx="6268030" cy="3033795"/>
          </a:xfrm>
        </p:grpSpPr>
        <p:grpSp>
          <p:nvGrpSpPr>
            <p:cNvPr name="Group 4" id="4"/>
            <p:cNvGrpSpPr/>
            <p:nvPr/>
          </p:nvGrpSpPr>
          <p:grpSpPr>
            <a:xfrm rot="0">
              <a:off x="0" y="0"/>
              <a:ext cx="6268030" cy="3033795"/>
              <a:chOff x="0" y="0"/>
              <a:chExt cx="20774895" cy="10055277"/>
            </a:xfrm>
          </p:grpSpPr>
          <p:sp>
            <p:nvSpPr>
              <p:cNvPr name="Freeform 5" id="5"/>
              <p:cNvSpPr/>
              <p:nvPr/>
            </p:nvSpPr>
            <p:spPr>
              <a:xfrm>
                <a:off x="0" y="0"/>
                <a:ext cx="20774895" cy="10055277"/>
              </a:xfrm>
              <a:custGeom>
                <a:avLst/>
                <a:gdLst/>
                <a:ahLst/>
                <a:cxnLst/>
                <a:rect r="r" b="b" t="t" l="l"/>
                <a:pathLst>
                  <a:path h="10055277" w="20774895">
                    <a:moveTo>
                      <a:pt x="0" y="0"/>
                    </a:moveTo>
                    <a:lnTo>
                      <a:pt x="0" y="10055277"/>
                    </a:lnTo>
                    <a:lnTo>
                      <a:pt x="20774895" y="10055277"/>
                    </a:lnTo>
                    <a:lnTo>
                      <a:pt x="20774895" y="0"/>
                    </a:lnTo>
                    <a:lnTo>
                      <a:pt x="0" y="0"/>
                    </a:lnTo>
                    <a:close/>
                    <a:moveTo>
                      <a:pt x="20713934" y="9994317"/>
                    </a:moveTo>
                    <a:lnTo>
                      <a:pt x="59690" y="9994317"/>
                    </a:lnTo>
                    <a:lnTo>
                      <a:pt x="59690" y="59690"/>
                    </a:lnTo>
                    <a:lnTo>
                      <a:pt x="20713934" y="59690"/>
                    </a:lnTo>
                    <a:lnTo>
                      <a:pt x="20713934" y="9994317"/>
                    </a:lnTo>
                    <a:close/>
                  </a:path>
                </a:pathLst>
              </a:custGeom>
              <a:solidFill>
                <a:srgbClr val="E8EEF2"/>
              </a:solidFill>
            </p:spPr>
          </p:sp>
        </p:grpSp>
        <p:sp>
          <p:nvSpPr>
            <p:cNvPr name="TextBox 6" id="6"/>
            <p:cNvSpPr txBox="true"/>
            <p:nvPr/>
          </p:nvSpPr>
          <p:spPr>
            <a:xfrm rot="0">
              <a:off x="529167" y="763505"/>
              <a:ext cx="5209697" cy="1452880"/>
            </a:xfrm>
            <a:prstGeom prst="rect">
              <a:avLst/>
            </a:prstGeom>
          </p:spPr>
          <p:txBody>
            <a:bodyPr anchor="t" rtlCol="false" tIns="0" lIns="0" bIns="0" rIns="0">
              <a:spAutoFit/>
            </a:bodyPr>
            <a:lstStyle/>
            <a:p>
              <a:pPr algn="ctr">
                <a:lnSpc>
                  <a:spcPts val="2940"/>
                </a:lnSpc>
              </a:pPr>
              <a:r>
                <a:rPr lang="en-US" sz="2100">
                  <a:solidFill>
                    <a:srgbClr val="E8EEF2"/>
                  </a:solidFill>
                  <a:latin typeface="Montserrat"/>
                </a:rPr>
                <a:t>Una frase para explicar qué es lo que vamos a ver en esta sección</a:t>
              </a:r>
            </a:p>
          </p:txBody>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5823211"/>
            <a:ext cx="874391" cy="83623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sp>
        <p:nvSpPr>
          <p:cNvPr name="TextBox 2" id="2"/>
          <p:cNvSpPr txBox="true"/>
          <p:nvPr/>
        </p:nvSpPr>
        <p:spPr>
          <a:xfrm rot="0">
            <a:off x="1028700" y="7198702"/>
            <a:ext cx="10083660" cy="2116456"/>
          </a:xfrm>
          <a:prstGeom prst="rect">
            <a:avLst/>
          </a:prstGeom>
        </p:spPr>
        <p:txBody>
          <a:bodyPr anchor="t" rtlCol="false" tIns="0" lIns="0" bIns="0" rIns="0">
            <a:spAutoFit/>
          </a:bodyPr>
          <a:lstStyle/>
          <a:p>
            <a:pPr>
              <a:lnSpc>
                <a:spcPts val="8160"/>
              </a:lnSpc>
            </a:pPr>
            <a:r>
              <a:rPr lang="en-US" sz="8000">
                <a:solidFill>
                  <a:srgbClr val="97171E"/>
                </a:solidFill>
                <a:latin typeface="Disket Mono Bold"/>
              </a:rPr>
              <a:t>TÍTULO DE LA SECCIÓN</a:t>
            </a:r>
          </a:p>
        </p:txBody>
      </p:sp>
      <p:grpSp>
        <p:nvGrpSpPr>
          <p:cNvPr name="Group 3" id="3"/>
          <p:cNvGrpSpPr/>
          <p:nvPr/>
        </p:nvGrpSpPr>
        <p:grpSpPr>
          <a:xfrm rot="0">
            <a:off x="12558277" y="6982953"/>
            <a:ext cx="4701023" cy="2275347"/>
            <a:chOff x="0" y="0"/>
            <a:chExt cx="6268030" cy="3033795"/>
          </a:xfrm>
        </p:grpSpPr>
        <p:grpSp>
          <p:nvGrpSpPr>
            <p:cNvPr name="Group 4" id="4"/>
            <p:cNvGrpSpPr/>
            <p:nvPr/>
          </p:nvGrpSpPr>
          <p:grpSpPr>
            <a:xfrm rot="0">
              <a:off x="0" y="0"/>
              <a:ext cx="6268030" cy="3033795"/>
              <a:chOff x="0" y="0"/>
              <a:chExt cx="20774895" cy="10055277"/>
            </a:xfrm>
          </p:grpSpPr>
          <p:sp>
            <p:nvSpPr>
              <p:cNvPr name="Freeform 5" id="5"/>
              <p:cNvSpPr/>
              <p:nvPr/>
            </p:nvSpPr>
            <p:spPr>
              <a:xfrm>
                <a:off x="0" y="0"/>
                <a:ext cx="20774895" cy="10055277"/>
              </a:xfrm>
              <a:custGeom>
                <a:avLst/>
                <a:gdLst/>
                <a:ahLst/>
                <a:cxnLst/>
                <a:rect r="r" b="b" t="t" l="l"/>
                <a:pathLst>
                  <a:path h="10055277" w="20774895">
                    <a:moveTo>
                      <a:pt x="0" y="0"/>
                    </a:moveTo>
                    <a:lnTo>
                      <a:pt x="0" y="10055277"/>
                    </a:lnTo>
                    <a:lnTo>
                      <a:pt x="20774895" y="10055277"/>
                    </a:lnTo>
                    <a:lnTo>
                      <a:pt x="20774895" y="0"/>
                    </a:lnTo>
                    <a:lnTo>
                      <a:pt x="0" y="0"/>
                    </a:lnTo>
                    <a:close/>
                    <a:moveTo>
                      <a:pt x="20713934" y="9994317"/>
                    </a:moveTo>
                    <a:lnTo>
                      <a:pt x="59690" y="9994317"/>
                    </a:lnTo>
                    <a:lnTo>
                      <a:pt x="59690" y="59690"/>
                    </a:lnTo>
                    <a:lnTo>
                      <a:pt x="20713934" y="59690"/>
                    </a:lnTo>
                    <a:lnTo>
                      <a:pt x="20713934" y="9994317"/>
                    </a:lnTo>
                    <a:close/>
                  </a:path>
                </a:pathLst>
              </a:custGeom>
              <a:solidFill>
                <a:srgbClr val="97171E"/>
              </a:solidFill>
            </p:spPr>
          </p:sp>
        </p:grpSp>
        <p:sp>
          <p:nvSpPr>
            <p:cNvPr name="TextBox 6" id="6"/>
            <p:cNvSpPr txBox="true"/>
            <p:nvPr/>
          </p:nvSpPr>
          <p:spPr>
            <a:xfrm rot="0">
              <a:off x="529167" y="763505"/>
              <a:ext cx="5209697" cy="1452880"/>
            </a:xfrm>
            <a:prstGeom prst="rect">
              <a:avLst/>
            </a:prstGeom>
          </p:spPr>
          <p:txBody>
            <a:bodyPr anchor="t" rtlCol="false" tIns="0" lIns="0" bIns="0" rIns="0">
              <a:spAutoFit/>
            </a:bodyPr>
            <a:lstStyle/>
            <a:p>
              <a:pPr algn="ctr">
                <a:lnSpc>
                  <a:spcPts val="2940"/>
                </a:lnSpc>
              </a:pPr>
              <a:r>
                <a:rPr lang="en-US" sz="2100">
                  <a:solidFill>
                    <a:srgbClr val="97171E"/>
                  </a:solidFill>
                  <a:latin typeface="Montserrat"/>
                </a:rPr>
                <a:t>Una frase para explicar qué es lo que vamos a ver en esta sección</a:t>
              </a:r>
            </a:p>
          </p:txBody>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5823211"/>
            <a:ext cx="874391" cy="836235"/>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sp>
        <p:nvSpPr>
          <p:cNvPr name="TextBox 2" id="2"/>
          <p:cNvSpPr txBox="true"/>
          <p:nvPr/>
        </p:nvSpPr>
        <p:spPr>
          <a:xfrm rot="0">
            <a:off x="1028700" y="1721542"/>
            <a:ext cx="15963037" cy="1038225"/>
          </a:xfrm>
          <a:prstGeom prst="rect">
            <a:avLst/>
          </a:prstGeom>
        </p:spPr>
        <p:txBody>
          <a:bodyPr anchor="t" rtlCol="false" tIns="0" lIns="0" bIns="0" rIns="0">
            <a:spAutoFit/>
          </a:bodyPr>
          <a:lstStyle/>
          <a:p>
            <a:pPr>
              <a:lnSpc>
                <a:spcPts val="8400"/>
              </a:lnSpc>
            </a:pPr>
            <a:r>
              <a:rPr lang="en-US" sz="6000">
                <a:solidFill>
                  <a:srgbClr val="E8EEF2"/>
                </a:solidFill>
                <a:latin typeface="Disket Mono Bold"/>
              </a:rPr>
              <a:t>TÍTULO DE LA DIAPOSITIVA</a:t>
            </a:r>
          </a:p>
        </p:txBody>
      </p:sp>
      <p:sp>
        <p:nvSpPr>
          <p:cNvPr name="TextBox 3" id="3"/>
          <p:cNvSpPr txBox="true"/>
          <p:nvPr/>
        </p:nvSpPr>
        <p:spPr>
          <a:xfrm rot="0">
            <a:off x="1028700" y="3195816"/>
            <a:ext cx="16428427" cy="5273675"/>
          </a:xfrm>
          <a:prstGeom prst="rect">
            <a:avLst/>
          </a:prstGeom>
        </p:spPr>
        <p:txBody>
          <a:bodyPr anchor="t" rtlCol="false" tIns="0" lIns="0" bIns="0" rIns="0">
            <a:spAutoFit/>
          </a:bodyPr>
          <a:lstStyle/>
          <a:p>
            <a:pPr>
              <a:lnSpc>
                <a:spcPts val="2800"/>
              </a:lnSpc>
            </a:pPr>
            <a:r>
              <a:rPr lang="en-US" sz="2000">
                <a:solidFill>
                  <a:srgbClr val="E8EEF2"/>
                </a:solidFill>
                <a:latin typeface="Montserrat"/>
              </a:rPr>
              <a:t>Esta diapositiva es una opción para cuando tenemos que escribir mucho y no hay una fotografía que queramos que acompañe. O tenemos una lista de elementos mucho más larga: </a:t>
            </a:r>
          </a:p>
          <a:p>
            <a:pPr>
              <a:lnSpc>
                <a:spcPts val="2800"/>
              </a:lnSpc>
            </a:pPr>
          </a:p>
          <a:p>
            <a:pPr marL="431801" indent="-215900" lvl="1">
              <a:lnSpc>
                <a:spcPts val="2800"/>
              </a:lnSpc>
              <a:buFont typeface="Arial"/>
              <a:buChar char="•"/>
            </a:pPr>
            <a:r>
              <a:rPr lang="en-US" sz="2000">
                <a:solidFill>
                  <a:srgbClr val="E8EEF2"/>
                </a:solidFill>
                <a:latin typeface="Montserrat"/>
              </a:rPr>
              <a:t>Este</a:t>
            </a:r>
          </a:p>
          <a:p>
            <a:pPr marL="431801" indent="-215900" lvl="1">
              <a:lnSpc>
                <a:spcPts val="2800"/>
              </a:lnSpc>
              <a:buFont typeface="Arial"/>
              <a:buChar char="•"/>
            </a:pPr>
            <a:r>
              <a:rPr lang="en-US" sz="2000">
                <a:solidFill>
                  <a:srgbClr val="E8EEF2"/>
                </a:solidFill>
                <a:latin typeface="Montserrat"/>
              </a:rPr>
              <a:t>Este</a:t>
            </a:r>
          </a:p>
          <a:p>
            <a:pPr marL="431801" indent="-215900" lvl="1">
              <a:lnSpc>
                <a:spcPts val="2800"/>
              </a:lnSpc>
              <a:buFont typeface="Arial"/>
              <a:buChar char="•"/>
            </a:pPr>
            <a:r>
              <a:rPr lang="en-US" sz="2000">
                <a:solidFill>
                  <a:srgbClr val="E8EEF2"/>
                </a:solidFill>
                <a:latin typeface="Montserrat"/>
              </a:rPr>
              <a:t>Y este</a:t>
            </a:r>
          </a:p>
          <a:p>
            <a:pPr marL="431801" indent="-215900" lvl="1">
              <a:lnSpc>
                <a:spcPts val="2800"/>
              </a:lnSpc>
              <a:buFont typeface="Arial"/>
              <a:buChar char="•"/>
            </a:pPr>
            <a:r>
              <a:rPr lang="en-US" sz="2000">
                <a:solidFill>
                  <a:srgbClr val="E8EEF2"/>
                </a:solidFill>
                <a:latin typeface="Montserrat"/>
              </a:rPr>
              <a:t>Este</a:t>
            </a:r>
          </a:p>
          <a:p>
            <a:pPr marL="431801" indent="-215900" lvl="1">
              <a:lnSpc>
                <a:spcPts val="2800"/>
              </a:lnSpc>
              <a:buFont typeface="Arial"/>
              <a:buChar char="•"/>
            </a:pPr>
            <a:r>
              <a:rPr lang="en-US" sz="2000">
                <a:solidFill>
                  <a:srgbClr val="E8EEF2"/>
                </a:solidFill>
                <a:latin typeface="Montserrat"/>
              </a:rPr>
              <a:t>Test</a:t>
            </a:r>
          </a:p>
          <a:p>
            <a:pPr marL="431801" indent="-215900" lvl="1">
              <a:lnSpc>
                <a:spcPts val="2800"/>
              </a:lnSpc>
              <a:buFont typeface="Arial"/>
              <a:buChar char="•"/>
            </a:pPr>
            <a:r>
              <a:rPr lang="en-US" sz="2000">
                <a:solidFill>
                  <a:srgbClr val="E8EEF2"/>
                </a:solidFill>
                <a:latin typeface="Montserrat"/>
              </a:rPr>
              <a:t>Test</a:t>
            </a:r>
          </a:p>
          <a:p>
            <a:pPr>
              <a:lnSpc>
                <a:spcPts val="2800"/>
              </a:lnSpc>
            </a:pPr>
          </a:p>
          <a:p>
            <a:pPr>
              <a:lnSpc>
                <a:spcPts val="2800"/>
              </a:lnSpc>
            </a:pPr>
            <a:r>
              <a:rPr lang="en-US" sz="2000">
                <a:solidFill>
                  <a:srgbClr val="E8EEF2"/>
                </a:solidFill>
                <a:latin typeface="Montserrat"/>
              </a:rPr>
              <a:t>Duis aute irure dolor in reprehenderit in voluptate velit esse cillum dolore eu fugiat nulla pariatur. Excepteur sint occaecat cupidatat non proident, sunt in culpa qui officia deserunt mollit anim id est laborum.</a:t>
            </a:r>
          </a:p>
          <a:p>
            <a:pPr>
              <a:lnSpc>
                <a:spcPts val="2800"/>
              </a:lnSpc>
            </a:pPr>
          </a:p>
          <a:p>
            <a:pPr>
              <a:lnSpc>
                <a:spcPts val="2800"/>
              </a:lnSpc>
            </a:pPr>
            <a:r>
              <a:rPr lang="en-US" sz="2000">
                <a:solidFill>
                  <a:srgbClr val="E8EEF2"/>
                </a:solidFill>
                <a:latin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4" id="4"/>
          <p:cNvGrpSpPr/>
          <p:nvPr/>
        </p:nvGrpSpPr>
        <p:grpSpPr>
          <a:xfrm rot="0">
            <a:off x="5658146" y="729582"/>
            <a:ext cx="6971708" cy="598237"/>
            <a:chOff x="0" y="0"/>
            <a:chExt cx="9295610" cy="797649"/>
          </a:xfrm>
        </p:grpSpPr>
        <p:grpSp>
          <p:nvGrpSpPr>
            <p:cNvPr name="Group 5" id="5"/>
            <p:cNvGrpSpPr/>
            <p:nvPr/>
          </p:nvGrpSpPr>
          <p:grpSpPr>
            <a:xfrm rot="0">
              <a:off x="0" y="0"/>
              <a:ext cx="9295610" cy="797649"/>
              <a:chOff x="0" y="0"/>
              <a:chExt cx="30809571" cy="2643745"/>
            </a:xfrm>
          </p:grpSpPr>
          <p:sp>
            <p:nvSpPr>
              <p:cNvPr name="Freeform 6" id="6"/>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E8EEF2"/>
              </a:solidFill>
            </p:spPr>
          </p:sp>
        </p:grpSp>
        <p:sp>
          <p:nvSpPr>
            <p:cNvPr name="TextBox 7" id="7"/>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TÍTULO DE LA SECCIÓN</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sp>
        <p:nvSpPr>
          <p:cNvPr name="TextBox 2" id="2"/>
          <p:cNvSpPr txBox="true"/>
          <p:nvPr/>
        </p:nvSpPr>
        <p:spPr>
          <a:xfrm rot="0">
            <a:off x="1028700" y="3195816"/>
            <a:ext cx="16428427" cy="5273675"/>
          </a:xfrm>
          <a:prstGeom prst="rect">
            <a:avLst/>
          </a:prstGeom>
        </p:spPr>
        <p:txBody>
          <a:bodyPr anchor="t" rtlCol="false" tIns="0" lIns="0" bIns="0" rIns="0">
            <a:spAutoFit/>
          </a:bodyPr>
          <a:lstStyle/>
          <a:p>
            <a:pPr>
              <a:lnSpc>
                <a:spcPts val="2800"/>
              </a:lnSpc>
            </a:pPr>
            <a:r>
              <a:rPr lang="en-US" sz="2000">
                <a:solidFill>
                  <a:srgbClr val="97171E"/>
                </a:solidFill>
                <a:latin typeface="Montserrat"/>
              </a:rPr>
              <a:t>Esta diapositiva es una opción para cuando tenemos que escribir mucho y no hay una fotografía que queramos que acompañe. O tenemos una lista de elementos mucho más larga: </a:t>
            </a:r>
          </a:p>
          <a:p>
            <a:pPr>
              <a:lnSpc>
                <a:spcPts val="2800"/>
              </a:lnSpc>
            </a:pPr>
          </a:p>
          <a:p>
            <a:pPr marL="431801" indent="-215900" lvl="1">
              <a:lnSpc>
                <a:spcPts val="2800"/>
              </a:lnSpc>
              <a:buFont typeface="Arial"/>
              <a:buChar char="•"/>
            </a:pPr>
            <a:r>
              <a:rPr lang="en-US" sz="2000">
                <a:solidFill>
                  <a:srgbClr val="97171E"/>
                </a:solidFill>
                <a:latin typeface="Montserrat"/>
              </a:rPr>
              <a:t>Este</a:t>
            </a:r>
          </a:p>
          <a:p>
            <a:pPr marL="431801" indent="-215900" lvl="1">
              <a:lnSpc>
                <a:spcPts val="2800"/>
              </a:lnSpc>
              <a:buFont typeface="Arial"/>
              <a:buChar char="•"/>
            </a:pPr>
            <a:r>
              <a:rPr lang="en-US" sz="2000">
                <a:solidFill>
                  <a:srgbClr val="97171E"/>
                </a:solidFill>
                <a:latin typeface="Montserrat"/>
              </a:rPr>
              <a:t>Este</a:t>
            </a:r>
          </a:p>
          <a:p>
            <a:pPr marL="431801" indent="-215900" lvl="1">
              <a:lnSpc>
                <a:spcPts val="2800"/>
              </a:lnSpc>
              <a:buFont typeface="Arial"/>
              <a:buChar char="•"/>
            </a:pPr>
            <a:r>
              <a:rPr lang="en-US" sz="2000">
                <a:solidFill>
                  <a:srgbClr val="97171E"/>
                </a:solidFill>
                <a:latin typeface="Montserrat"/>
              </a:rPr>
              <a:t>Y este</a:t>
            </a:r>
          </a:p>
          <a:p>
            <a:pPr marL="431801" indent="-215900" lvl="1">
              <a:lnSpc>
                <a:spcPts val="2800"/>
              </a:lnSpc>
              <a:buFont typeface="Arial"/>
              <a:buChar char="•"/>
            </a:pPr>
            <a:r>
              <a:rPr lang="en-US" sz="2000">
                <a:solidFill>
                  <a:srgbClr val="97171E"/>
                </a:solidFill>
                <a:latin typeface="Montserrat"/>
              </a:rPr>
              <a:t>Este</a:t>
            </a:r>
          </a:p>
          <a:p>
            <a:pPr marL="431801" indent="-215900" lvl="1">
              <a:lnSpc>
                <a:spcPts val="2800"/>
              </a:lnSpc>
              <a:buFont typeface="Arial"/>
              <a:buChar char="•"/>
            </a:pPr>
            <a:r>
              <a:rPr lang="en-US" sz="2000">
                <a:solidFill>
                  <a:srgbClr val="97171E"/>
                </a:solidFill>
                <a:latin typeface="Montserrat"/>
              </a:rPr>
              <a:t>Test</a:t>
            </a:r>
          </a:p>
          <a:p>
            <a:pPr marL="431801" indent="-215900" lvl="1">
              <a:lnSpc>
                <a:spcPts val="2800"/>
              </a:lnSpc>
              <a:buFont typeface="Arial"/>
              <a:buChar char="•"/>
            </a:pPr>
            <a:r>
              <a:rPr lang="en-US" sz="2000">
                <a:solidFill>
                  <a:srgbClr val="97171E"/>
                </a:solidFill>
                <a:latin typeface="Montserrat"/>
              </a:rPr>
              <a:t>Test</a:t>
            </a:r>
          </a:p>
          <a:p>
            <a:pPr>
              <a:lnSpc>
                <a:spcPts val="2800"/>
              </a:lnSpc>
            </a:pPr>
          </a:p>
          <a:p>
            <a:pPr>
              <a:lnSpc>
                <a:spcPts val="2800"/>
              </a:lnSpc>
            </a:pPr>
            <a:r>
              <a:rPr lang="en-US" sz="2000">
                <a:solidFill>
                  <a:srgbClr val="97171E"/>
                </a:solidFill>
                <a:latin typeface="Montserrat"/>
              </a:rPr>
              <a:t>Duis aute irure dolor in reprehenderit in voluptate velit esse cillum dolore eu fugiat nulla pariatur. Excepteur sint occaecat cupidatat non proident, sunt in culpa qui officia deserunt mollit anim id est laborum.</a:t>
            </a:r>
          </a:p>
          <a:p>
            <a:pPr>
              <a:lnSpc>
                <a:spcPts val="2800"/>
              </a:lnSpc>
            </a:pPr>
          </a:p>
          <a:p>
            <a:pPr>
              <a:lnSpc>
                <a:spcPts val="2800"/>
              </a:lnSpc>
            </a:pPr>
            <a:r>
              <a:rPr lang="en-US" sz="2000">
                <a:solidFill>
                  <a:srgbClr val="97171E"/>
                </a:solidFill>
                <a:latin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3" id="3"/>
          <p:cNvGrpSpPr/>
          <p:nvPr/>
        </p:nvGrpSpPr>
        <p:grpSpPr>
          <a:xfrm rot="0">
            <a:off x="5658146" y="729582"/>
            <a:ext cx="6971708" cy="598237"/>
            <a:chOff x="0" y="0"/>
            <a:chExt cx="9295610" cy="797649"/>
          </a:xfrm>
        </p:grpSpPr>
        <p:grpSp>
          <p:nvGrpSpPr>
            <p:cNvPr name="Group 4" id="4"/>
            <p:cNvGrpSpPr/>
            <p:nvPr/>
          </p:nvGrpSpPr>
          <p:grpSpPr>
            <a:xfrm rot="0">
              <a:off x="0" y="0"/>
              <a:ext cx="9295610" cy="797649"/>
              <a:chOff x="0" y="0"/>
              <a:chExt cx="30809571" cy="2643745"/>
            </a:xfrm>
          </p:grpSpPr>
          <p:sp>
            <p:nvSpPr>
              <p:cNvPr name="Freeform 5" id="5"/>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97171E"/>
              </a:solidFill>
            </p:spPr>
          </p:sp>
        </p:grpSp>
        <p:sp>
          <p:nvSpPr>
            <p:cNvPr name="TextBox 6" id="6"/>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TÍTULO DE LA SECCIÓN</a:t>
              </a:r>
            </a:p>
          </p:txBody>
        </p:sp>
      </p:grpSp>
      <p:pic>
        <p:nvPicPr>
          <p:cNvPr name="Picture 7" id="7"/>
          <p:cNvPicPr>
            <a:picLocks noChangeAspect="true"/>
          </p:cNvPicPr>
          <p:nvPr/>
        </p:nvPicPr>
        <p:blipFill>
          <a:blip r:embed="rId2"/>
          <a:srcRect l="0" t="0" r="0" b="0"/>
          <a:stretch>
            <a:fillRect/>
          </a:stretch>
        </p:blipFill>
        <p:spPr>
          <a:xfrm flipH="false" flipV="false" rot="0">
            <a:off x="15288984" y="9258300"/>
            <a:ext cx="2168143" cy="575486"/>
          </a:xfrm>
          <a:prstGeom prst="rect">
            <a:avLst/>
          </a:prstGeom>
        </p:spPr>
      </p:pic>
      <p:sp>
        <p:nvSpPr>
          <p:cNvPr name="TextBox 8" id="8"/>
          <p:cNvSpPr txBox="true"/>
          <p:nvPr/>
        </p:nvSpPr>
        <p:spPr>
          <a:xfrm rot="0">
            <a:off x="1028700" y="1721542"/>
            <a:ext cx="15963037" cy="1038225"/>
          </a:xfrm>
          <a:prstGeom prst="rect">
            <a:avLst/>
          </a:prstGeom>
        </p:spPr>
        <p:txBody>
          <a:bodyPr anchor="t" rtlCol="false" tIns="0" lIns="0" bIns="0" rIns="0">
            <a:spAutoFit/>
          </a:bodyPr>
          <a:lstStyle/>
          <a:p>
            <a:pPr>
              <a:lnSpc>
                <a:spcPts val="8400"/>
              </a:lnSpc>
            </a:pPr>
            <a:r>
              <a:rPr lang="en-US" sz="6000">
                <a:solidFill>
                  <a:srgbClr val="97171E"/>
                </a:solidFill>
                <a:latin typeface="Disket Mono Bold"/>
              </a:rPr>
              <a:t>TÍTULO DE LA DIAPOSITIVA</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8EEF2"/>
        </a:solidFill>
      </p:bgPr>
    </p:bg>
    <p:spTree>
      <p:nvGrpSpPr>
        <p:cNvPr id="1" name=""/>
        <p:cNvGrpSpPr/>
        <p:nvPr/>
      </p:nvGrpSpPr>
      <p:grpSpPr>
        <a:xfrm>
          <a:off x="0" y="0"/>
          <a:ext cx="0" cy="0"/>
          <a:chOff x="0" y="0"/>
          <a:chExt cx="0" cy="0"/>
        </a:xfrm>
      </p:grpSpPr>
      <p:grpSp>
        <p:nvGrpSpPr>
          <p:cNvPr name="Group 2" id="2"/>
          <p:cNvGrpSpPr/>
          <p:nvPr/>
        </p:nvGrpSpPr>
        <p:grpSpPr>
          <a:xfrm rot="0">
            <a:off x="5658146" y="430463"/>
            <a:ext cx="6971708" cy="598237"/>
            <a:chOff x="0" y="0"/>
            <a:chExt cx="9295610" cy="797649"/>
          </a:xfrm>
        </p:grpSpPr>
        <p:grpSp>
          <p:nvGrpSpPr>
            <p:cNvPr name="Group 3" id="3"/>
            <p:cNvGrpSpPr/>
            <p:nvPr/>
          </p:nvGrpSpPr>
          <p:grpSpPr>
            <a:xfrm rot="0">
              <a:off x="0" y="0"/>
              <a:ext cx="9295610" cy="797649"/>
              <a:chOff x="0" y="0"/>
              <a:chExt cx="30809571" cy="2643745"/>
            </a:xfrm>
          </p:grpSpPr>
          <p:sp>
            <p:nvSpPr>
              <p:cNvPr name="Freeform 4" id="4"/>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97171E"/>
              </a:solidFill>
            </p:spPr>
          </p:sp>
        </p:grpSp>
        <p:sp>
          <p:nvSpPr>
            <p:cNvPr name="TextBox 5" id="5"/>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TÍTULO DE LA SECCIÓN</a:t>
              </a:r>
            </a:p>
          </p:txBody>
        </p:sp>
      </p:grpSp>
      <p:grpSp>
        <p:nvGrpSpPr>
          <p:cNvPr name="Group 6" id="6"/>
          <p:cNvGrpSpPr/>
          <p:nvPr/>
        </p:nvGrpSpPr>
        <p:grpSpPr>
          <a:xfrm rot="0">
            <a:off x="-1231218" y="3530764"/>
            <a:ext cx="20482873" cy="7373630"/>
            <a:chOff x="0" y="0"/>
            <a:chExt cx="7472208" cy="2689920"/>
          </a:xfrm>
        </p:grpSpPr>
        <p:sp>
          <p:nvSpPr>
            <p:cNvPr name="Freeform 7" id="7"/>
            <p:cNvSpPr/>
            <p:nvPr/>
          </p:nvSpPr>
          <p:spPr>
            <a:xfrm>
              <a:off x="0" y="0"/>
              <a:ext cx="7472207" cy="2689920"/>
            </a:xfrm>
            <a:custGeom>
              <a:avLst/>
              <a:gdLst/>
              <a:ahLst/>
              <a:cxnLst/>
              <a:rect r="r" b="b" t="t" l="l"/>
              <a:pathLst>
                <a:path h="2689920" w="7472207">
                  <a:moveTo>
                    <a:pt x="0" y="0"/>
                  </a:moveTo>
                  <a:lnTo>
                    <a:pt x="7472207" y="0"/>
                  </a:lnTo>
                  <a:lnTo>
                    <a:pt x="7472207" y="2689920"/>
                  </a:lnTo>
                  <a:lnTo>
                    <a:pt x="0" y="2689920"/>
                  </a:lnTo>
                  <a:close/>
                </a:path>
              </a:pathLst>
            </a:custGeom>
            <a:solidFill>
              <a:srgbClr val="040403"/>
            </a:solidFill>
          </p:spPr>
        </p:sp>
      </p:grpSp>
      <p:sp>
        <p:nvSpPr>
          <p:cNvPr name="TextBox 8" id="8"/>
          <p:cNvSpPr txBox="true"/>
          <p:nvPr/>
        </p:nvSpPr>
        <p:spPr>
          <a:xfrm rot="0">
            <a:off x="1028700" y="1508816"/>
            <a:ext cx="15963037" cy="1038225"/>
          </a:xfrm>
          <a:prstGeom prst="rect">
            <a:avLst/>
          </a:prstGeom>
        </p:spPr>
        <p:txBody>
          <a:bodyPr anchor="t" rtlCol="false" tIns="0" lIns="0" bIns="0" rIns="0">
            <a:spAutoFit/>
          </a:bodyPr>
          <a:lstStyle/>
          <a:p>
            <a:pPr>
              <a:lnSpc>
                <a:spcPts val="8400"/>
              </a:lnSpc>
            </a:pPr>
            <a:r>
              <a:rPr lang="en-US" sz="6000">
                <a:solidFill>
                  <a:srgbClr val="97171E"/>
                </a:solidFill>
                <a:latin typeface="Disket Mono Bold"/>
              </a:rPr>
              <a:t>DIAPOSITIVA PARA PONER CÓDIGO</a:t>
            </a:r>
          </a:p>
        </p:txBody>
      </p:sp>
      <p:sp>
        <p:nvSpPr>
          <p:cNvPr name="TextBox 9" id="9"/>
          <p:cNvSpPr txBox="true"/>
          <p:nvPr/>
        </p:nvSpPr>
        <p:spPr>
          <a:xfrm rot="0">
            <a:off x="1028700" y="4440631"/>
            <a:ext cx="14706587" cy="3041650"/>
          </a:xfrm>
          <a:prstGeom prst="rect">
            <a:avLst/>
          </a:prstGeom>
        </p:spPr>
        <p:txBody>
          <a:bodyPr anchor="t" rtlCol="false" tIns="0" lIns="0" bIns="0" rIns="0">
            <a:spAutoFit/>
          </a:bodyPr>
          <a:lstStyle/>
          <a:p>
            <a:pPr>
              <a:lnSpc>
                <a:spcPts val="3499"/>
              </a:lnSpc>
            </a:pPr>
            <a:r>
              <a:rPr lang="en-US" sz="2499">
                <a:solidFill>
                  <a:srgbClr val="E8EEF2"/>
                </a:solidFill>
                <a:latin typeface="Roboto Mono Light Italics"/>
              </a:rPr>
              <a:t># Dependency directory</a:t>
            </a:r>
          </a:p>
          <a:p>
            <a:pPr>
              <a:lnSpc>
                <a:spcPts val="3499"/>
              </a:lnSpc>
            </a:pPr>
            <a:r>
              <a:rPr lang="en-US" sz="2499">
                <a:solidFill>
                  <a:srgbClr val="E8EEF2"/>
                </a:solidFill>
                <a:latin typeface="Roboto Mono Light Italics"/>
              </a:rPr>
              <a:t># https://www.npmjs.org/doc/misc/npm-faq.html#should-i-check-my-node_modules-folder-into-git</a:t>
            </a:r>
          </a:p>
          <a:p>
            <a:pPr>
              <a:lnSpc>
                <a:spcPts val="3499"/>
              </a:lnSpc>
            </a:pPr>
          </a:p>
          <a:p>
            <a:pPr>
              <a:lnSpc>
                <a:spcPts val="3499"/>
              </a:lnSpc>
            </a:pPr>
            <a:r>
              <a:rPr lang="en-US" sz="2499">
                <a:solidFill>
                  <a:srgbClr val="FFFFFF"/>
                </a:solidFill>
                <a:latin typeface="Roboto Mono Light"/>
              </a:rPr>
              <a:t>node_modules</a:t>
            </a:r>
          </a:p>
          <a:p>
            <a:pPr>
              <a:lnSpc>
                <a:spcPts val="3499"/>
              </a:lnSpc>
            </a:pPr>
            <a:r>
              <a:rPr lang="en-US" sz="2499">
                <a:solidFill>
                  <a:srgbClr val="FFFFFF"/>
                </a:solidFill>
                <a:latin typeface="Roboto Mono Light"/>
              </a:rPr>
              <a:t> .gatsby-context.js</a:t>
            </a:r>
          </a:p>
          <a:p>
            <a:pPr algn="l">
              <a:lnSpc>
                <a:spcPts val="3499"/>
              </a:lnSpc>
            </a:pPr>
            <a:r>
              <a:rPr lang="en-US" sz="2499">
                <a:solidFill>
                  <a:srgbClr val="FFFFFF"/>
                </a:solidFill>
                <a:latin typeface="Roboto Mono Light"/>
              </a:rPr>
              <a:t> .sass-cache/</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5658146" y="430463"/>
            <a:ext cx="6971708" cy="598237"/>
            <a:chOff x="0" y="0"/>
            <a:chExt cx="9295610" cy="797649"/>
          </a:xfrm>
        </p:grpSpPr>
        <p:grpSp>
          <p:nvGrpSpPr>
            <p:cNvPr name="Group 3" id="3"/>
            <p:cNvGrpSpPr/>
            <p:nvPr/>
          </p:nvGrpSpPr>
          <p:grpSpPr>
            <a:xfrm rot="0">
              <a:off x="0" y="0"/>
              <a:ext cx="9295610" cy="797649"/>
              <a:chOff x="0" y="0"/>
              <a:chExt cx="30809571" cy="2643745"/>
            </a:xfrm>
          </p:grpSpPr>
          <p:sp>
            <p:nvSpPr>
              <p:cNvPr name="Freeform 4" id="4"/>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E8EEF2"/>
              </a:solidFill>
            </p:spPr>
          </p:sp>
        </p:grpSp>
        <p:sp>
          <p:nvSpPr>
            <p:cNvPr name="TextBox 5" id="5"/>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TÍTULO DE LA SECCIÓN</a:t>
              </a:r>
            </a:p>
          </p:txBody>
        </p:sp>
      </p:grpSp>
      <p:grpSp>
        <p:nvGrpSpPr>
          <p:cNvPr name="Group 6" id="6"/>
          <p:cNvGrpSpPr/>
          <p:nvPr/>
        </p:nvGrpSpPr>
        <p:grpSpPr>
          <a:xfrm rot="0">
            <a:off x="-1231218" y="3530764"/>
            <a:ext cx="20482873" cy="7373630"/>
            <a:chOff x="0" y="0"/>
            <a:chExt cx="7472208" cy="2689920"/>
          </a:xfrm>
        </p:grpSpPr>
        <p:sp>
          <p:nvSpPr>
            <p:cNvPr name="Freeform 7" id="7"/>
            <p:cNvSpPr/>
            <p:nvPr/>
          </p:nvSpPr>
          <p:spPr>
            <a:xfrm>
              <a:off x="0" y="0"/>
              <a:ext cx="7472207" cy="2689920"/>
            </a:xfrm>
            <a:custGeom>
              <a:avLst/>
              <a:gdLst/>
              <a:ahLst/>
              <a:cxnLst/>
              <a:rect r="r" b="b" t="t" l="l"/>
              <a:pathLst>
                <a:path h="2689920" w="7472207">
                  <a:moveTo>
                    <a:pt x="0" y="0"/>
                  </a:moveTo>
                  <a:lnTo>
                    <a:pt x="7472207" y="0"/>
                  </a:lnTo>
                  <a:lnTo>
                    <a:pt x="7472207" y="2689920"/>
                  </a:lnTo>
                  <a:lnTo>
                    <a:pt x="0" y="2689920"/>
                  </a:lnTo>
                  <a:close/>
                </a:path>
              </a:pathLst>
            </a:custGeom>
            <a:solidFill>
              <a:srgbClr val="040403"/>
            </a:solidFill>
          </p:spPr>
        </p:sp>
      </p:grpSp>
      <p:sp>
        <p:nvSpPr>
          <p:cNvPr name="TextBox 8" id="8"/>
          <p:cNvSpPr txBox="true"/>
          <p:nvPr/>
        </p:nvSpPr>
        <p:spPr>
          <a:xfrm rot="0">
            <a:off x="1028700" y="1508816"/>
            <a:ext cx="15963037" cy="1038225"/>
          </a:xfrm>
          <a:prstGeom prst="rect">
            <a:avLst/>
          </a:prstGeom>
        </p:spPr>
        <p:txBody>
          <a:bodyPr anchor="t" rtlCol="false" tIns="0" lIns="0" bIns="0" rIns="0">
            <a:spAutoFit/>
          </a:bodyPr>
          <a:lstStyle/>
          <a:p>
            <a:pPr>
              <a:lnSpc>
                <a:spcPts val="8400"/>
              </a:lnSpc>
            </a:pPr>
            <a:r>
              <a:rPr lang="en-US" sz="6000">
                <a:solidFill>
                  <a:srgbClr val="E8EEF2"/>
                </a:solidFill>
                <a:latin typeface="Disket Mono Bold"/>
              </a:rPr>
              <a:t>DIAPOSITIVA PARA PONER CÓDIGO</a:t>
            </a:r>
          </a:p>
        </p:txBody>
      </p:sp>
      <p:sp>
        <p:nvSpPr>
          <p:cNvPr name="TextBox 9" id="9"/>
          <p:cNvSpPr txBox="true"/>
          <p:nvPr/>
        </p:nvSpPr>
        <p:spPr>
          <a:xfrm rot="0">
            <a:off x="1028700" y="4440631"/>
            <a:ext cx="14706587" cy="3041650"/>
          </a:xfrm>
          <a:prstGeom prst="rect">
            <a:avLst/>
          </a:prstGeom>
        </p:spPr>
        <p:txBody>
          <a:bodyPr anchor="t" rtlCol="false" tIns="0" lIns="0" bIns="0" rIns="0">
            <a:spAutoFit/>
          </a:bodyPr>
          <a:lstStyle/>
          <a:p>
            <a:pPr>
              <a:lnSpc>
                <a:spcPts val="3499"/>
              </a:lnSpc>
            </a:pPr>
            <a:r>
              <a:rPr lang="en-US" sz="2499">
                <a:solidFill>
                  <a:srgbClr val="E8EEF2"/>
                </a:solidFill>
                <a:latin typeface="Roboto Mono Light Italics"/>
              </a:rPr>
              <a:t># Dependency directory</a:t>
            </a:r>
          </a:p>
          <a:p>
            <a:pPr>
              <a:lnSpc>
                <a:spcPts val="3499"/>
              </a:lnSpc>
            </a:pPr>
            <a:r>
              <a:rPr lang="en-US" sz="2499">
                <a:solidFill>
                  <a:srgbClr val="E8EEF2"/>
                </a:solidFill>
                <a:latin typeface="Roboto Mono Light Italics"/>
              </a:rPr>
              <a:t># https://www.npmjs.org/doc/misc/npm-faq.html#should-i-check-my-node_modules-folder-into-git</a:t>
            </a:r>
          </a:p>
          <a:p>
            <a:pPr>
              <a:lnSpc>
                <a:spcPts val="3499"/>
              </a:lnSpc>
            </a:pPr>
          </a:p>
          <a:p>
            <a:pPr>
              <a:lnSpc>
                <a:spcPts val="3499"/>
              </a:lnSpc>
            </a:pPr>
            <a:r>
              <a:rPr lang="en-US" sz="2499">
                <a:solidFill>
                  <a:srgbClr val="FFFFFF"/>
                </a:solidFill>
                <a:latin typeface="Roboto Mono Light"/>
              </a:rPr>
              <a:t>node_modules</a:t>
            </a:r>
          </a:p>
          <a:p>
            <a:pPr>
              <a:lnSpc>
                <a:spcPts val="3499"/>
              </a:lnSpc>
            </a:pPr>
            <a:r>
              <a:rPr lang="en-US" sz="2499">
                <a:solidFill>
                  <a:srgbClr val="FFFFFF"/>
                </a:solidFill>
                <a:latin typeface="Roboto Mono Light"/>
              </a:rPr>
              <a:t> .gatsby-context.js</a:t>
            </a:r>
          </a:p>
          <a:p>
            <a:pPr algn="l">
              <a:lnSpc>
                <a:spcPts val="3499"/>
              </a:lnSpc>
            </a:pPr>
            <a:r>
              <a:rPr lang="en-US" sz="2499">
                <a:solidFill>
                  <a:srgbClr val="FFFFFF"/>
                </a:solidFill>
                <a:latin typeface="Roboto Mono Light"/>
              </a:rPr>
              <a:t> .sass-cache/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grpSp>
        <p:nvGrpSpPr>
          <p:cNvPr name="Group 2" id="2"/>
          <p:cNvGrpSpPr/>
          <p:nvPr/>
        </p:nvGrpSpPr>
        <p:grpSpPr>
          <a:xfrm rot="0">
            <a:off x="11410378" y="-71486"/>
            <a:ext cx="6877622" cy="10287000"/>
            <a:chOff x="0" y="0"/>
            <a:chExt cx="9170163" cy="13716000"/>
          </a:xfrm>
        </p:grpSpPr>
        <p:pic>
          <p:nvPicPr>
            <p:cNvPr name="Picture 3" id="3"/>
            <p:cNvPicPr>
              <a:picLocks noChangeAspect="true"/>
            </p:cNvPicPr>
            <p:nvPr/>
          </p:nvPicPr>
          <p:blipFill>
            <a:blip r:embed="rId2"/>
            <a:srcRect l="0" t="0" r="55372" b="0"/>
            <a:stretch>
              <a:fillRect/>
            </a:stretch>
          </p:blipFill>
          <p:spPr>
            <a:xfrm>
              <a:off x="0" y="0"/>
              <a:ext cx="9170163" cy="13716000"/>
            </a:xfrm>
            <a:prstGeom prst="rect">
              <a:avLst/>
            </a:prstGeom>
          </p:spPr>
        </p:pic>
      </p:grpSp>
      <p:sp>
        <p:nvSpPr>
          <p:cNvPr name="TextBox 4" id="4"/>
          <p:cNvSpPr txBox="true"/>
          <p:nvPr/>
        </p:nvSpPr>
        <p:spPr>
          <a:xfrm rot="0">
            <a:off x="1028700" y="1728663"/>
            <a:ext cx="9293426" cy="2105025"/>
          </a:xfrm>
          <a:prstGeom prst="rect">
            <a:avLst/>
          </a:prstGeom>
        </p:spPr>
        <p:txBody>
          <a:bodyPr anchor="t" rtlCol="false" tIns="0" lIns="0" bIns="0" rIns="0">
            <a:spAutoFit/>
          </a:bodyPr>
          <a:lstStyle/>
          <a:p>
            <a:pPr>
              <a:lnSpc>
                <a:spcPts val="8400"/>
              </a:lnSpc>
            </a:pPr>
            <a:r>
              <a:rPr lang="en-US" sz="6000">
                <a:solidFill>
                  <a:srgbClr val="97171E"/>
                </a:solidFill>
                <a:latin typeface="Disket Mono Bold"/>
              </a:rPr>
              <a:t>TÍTULO DE LA DIAPOSITIVA</a:t>
            </a:r>
          </a:p>
        </p:txBody>
      </p:sp>
      <p:sp>
        <p:nvSpPr>
          <p:cNvPr name="TextBox 5" id="5"/>
          <p:cNvSpPr txBox="true"/>
          <p:nvPr/>
        </p:nvSpPr>
        <p:spPr>
          <a:xfrm rot="0">
            <a:off x="1028700" y="4323758"/>
            <a:ext cx="9745603" cy="5273675"/>
          </a:xfrm>
          <a:prstGeom prst="rect">
            <a:avLst/>
          </a:prstGeom>
        </p:spPr>
        <p:txBody>
          <a:bodyPr anchor="t" rtlCol="false" tIns="0" lIns="0" bIns="0" rIns="0">
            <a:spAutoFit/>
          </a:bodyPr>
          <a:lstStyle/>
          <a:p>
            <a:pPr>
              <a:lnSpc>
                <a:spcPts val="2800"/>
              </a:lnSpc>
            </a:pPr>
            <a:r>
              <a:rPr lang="en-US" sz="2000">
                <a:solidFill>
                  <a:srgbClr val="97171E"/>
                </a:solidFill>
                <a:latin typeface="Montserrat"/>
              </a:rPr>
              <a:t>Esta diapositiva es una opción para cuando tenemos que escribir mucho o poner una serie de bullet points largos como:</a:t>
            </a:r>
          </a:p>
          <a:p>
            <a:pPr>
              <a:lnSpc>
                <a:spcPts val="2800"/>
              </a:lnSpc>
            </a:pPr>
          </a:p>
          <a:p>
            <a:pPr marL="431801" indent="-215900" lvl="1">
              <a:lnSpc>
                <a:spcPts val="2800"/>
              </a:lnSpc>
              <a:buFont typeface="Arial"/>
              <a:buChar char="•"/>
            </a:pPr>
            <a:r>
              <a:rPr lang="en-US" sz="2000">
                <a:solidFill>
                  <a:srgbClr val="97171E"/>
                </a:solidFill>
                <a:latin typeface="Montserrat"/>
              </a:rPr>
              <a:t>Este</a:t>
            </a:r>
          </a:p>
          <a:p>
            <a:pPr marL="431801" indent="-215900" lvl="1">
              <a:lnSpc>
                <a:spcPts val="2800"/>
              </a:lnSpc>
              <a:buFont typeface="Arial"/>
              <a:buChar char="•"/>
            </a:pPr>
            <a:r>
              <a:rPr lang="en-US" sz="2000">
                <a:solidFill>
                  <a:srgbClr val="97171E"/>
                </a:solidFill>
                <a:latin typeface="Montserrat"/>
              </a:rPr>
              <a:t>Este</a:t>
            </a:r>
          </a:p>
          <a:p>
            <a:pPr marL="431801" indent="-215900" lvl="1">
              <a:lnSpc>
                <a:spcPts val="2800"/>
              </a:lnSpc>
              <a:buFont typeface="Arial"/>
              <a:buChar char="•"/>
            </a:pPr>
            <a:r>
              <a:rPr lang="en-US" sz="2000">
                <a:solidFill>
                  <a:srgbClr val="97171E"/>
                </a:solidFill>
                <a:latin typeface="Montserrat"/>
              </a:rPr>
              <a:t>Y este</a:t>
            </a:r>
          </a:p>
          <a:p>
            <a:pPr>
              <a:lnSpc>
                <a:spcPts val="2800"/>
              </a:lnSpc>
            </a:pPr>
          </a:p>
          <a:p>
            <a:pPr>
              <a:lnSpc>
                <a:spcPts val="2800"/>
              </a:lnSpc>
            </a:pPr>
            <a:r>
              <a:rPr lang="en-US" sz="2000">
                <a:solidFill>
                  <a:srgbClr val="97171E"/>
                </a:solidFill>
                <a:latin typeface="Montserrat"/>
              </a:rPr>
              <a:t>Duis aute irure dolor in reprehenderit in voluptate velit esse cillum dolore eu fugiat nulla pariatur. Excepteur sint occaecat cupidatat non proident, sunt in culpa qui officia deserunt mollit anim id est laborum.</a:t>
            </a:r>
          </a:p>
          <a:p>
            <a:pPr>
              <a:lnSpc>
                <a:spcPts val="2800"/>
              </a:lnSpc>
            </a:pPr>
          </a:p>
          <a:p>
            <a:pPr>
              <a:lnSpc>
                <a:spcPts val="2800"/>
              </a:lnSpc>
            </a:pPr>
            <a:r>
              <a:rPr lang="en-US" sz="2000">
                <a:solidFill>
                  <a:srgbClr val="97171E"/>
                </a:solidFill>
                <a:latin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6" id="6"/>
          <p:cNvGrpSpPr/>
          <p:nvPr/>
        </p:nvGrpSpPr>
        <p:grpSpPr>
          <a:xfrm rot="0">
            <a:off x="2189559" y="729582"/>
            <a:ext cx="6971708" cy="598237"/>
            <a:chOff x="0" y="0"/>
            <a:chExt cx="9295610" cy="797649"/>
          </a:xfrm>
        </p:grpSpPr>
        <p:grpSp>
          <p:nvGrpSpPr>
            <p:cNvPr name="Group 7" id="7"/>
            <p:cNvGrpSpPr/>
            <p:nvPr/>
          </p:nvGrpSpPr>
          <p:grpSpPr>
            <a:xfrm rot="0">
              <a:off x="0" y="0"/>
              <a:ext cx="9295610" cy="797649"/>
              <a:chOff x="0" y="0"/>
              <a:chExt cx="30809571" cy="2643745"/>
            </a:xfrm>
          </p:grpSpPr>
          <p:sp>
            <p:nvSpPr>
              <p:cNvPr name="Freeform 8" id="8"/>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97171E"/>
              </a:solidFill>
            </p:spPr>
          </p:sp>
        </p:grpSp>
        <p:sp>
          <p:nvSpPr>
            <p:cNvPr name="TextBox 9" id="9"/>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TÍTULO DE LA SECCIÓN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11410378" y="-71486"/>
            <a:ext cx="6877622" cy="10287000"/>
            <a:chOff x="0" y="0"/>
            <a:chExt cx="9170163" cy="13716000"/>
          </a:xfrm>
        </p:grpSpPr>
        <p:pic>
          <p:nvPicPr>
            <p:cNvPr name="Picture 3" id="3"/>
            <p:cNvPicPr>
              <a:picLocks noChangeAspect="true"/>
            </p:cNvPicPr>
            <p:nvPr/>
          </p:nvPicPr>
          <p:blipFill>
            <a:blip r:embed="rId2"/>
            <a:srcRect l="0" t="0" r="55372" b="0"/>
            <a:stretch>
              <a:fillRect/>
            </a:stretch>
          </p:blipFill>
          <p:spPr>
            <a:xfrm>
              <a:off x="0" y="0"/>
              <a:ext cx="9170163" cy="13716000"/>
            </a:xfrm>
            <a:prstGeom prst="rect">
              <a:avLst/>
            </a:prstGeom>
          </p:spPr>
        </p:pic>
      </p:grpSp>
      <p:sp>
        <p:nvSpPr>
          <p:cNvPr name="TextBox 4" id="4"/>
          <p:cNvSpPr txBox="true"/>
          <p:nvPr/>
        </p:nvSpPr>
        <p:spPr>
          <a:xfrm rot="0">
            <a:off x="1028700" y="1728663"/>
            <a:ext cx="9293426" cy="2105025"/>
          </a:xfrm>
          <a:prstGeom prst="rect">
            <a:avLst/>
          </a:prstGeom>
        </p:spPr>
        <p:txBody>
          <a:bodyPr anchor="t" rtlCol="false" tIns="0" lIns="0" bIns="0" rIns="0">
            <a:spAutoFit/>
          </a:bodyPr>
          <a:lstStyle/>
          <a:p>
            <a:pPr>
              <a:lnSpc>
                <a:spcPts val="8400"/>
              </a:lnSpc>
            </a:pPr>
            <a:r>
              <a:rPr lang="en-US" sz="6000">
                <a:solidFill>
                  <a:srgbClr val="E8EEF2"/>
                </a:solidFill>
                <a:latin typeface="Disket Mono Bold"/>
              </a:rPr>
              <a:t>TÍTULO DE LA DIAPOSITIVA</a:t>
            </a:r>
          </a:p>
        </p:txBody>
      </p:sp>
      <p:sp>
        <p:nvSpPr>
          <p:cNvPr name="TextBox 5" id="5"/>
          <p:cNvSpPr txBox="true"/>
          <p:nvPr/>
        </p:nvSpPr>
        <p:spPr>
          <a:xfrm rot="0">
            <a:off x="1028700" y="4323758"/>
            <a:ext cx="9745603" cy="5273675"/>
          </a:xfrm>
          <a:prstGeom prst="rect">
            <a:avLst/>
          </a:prstGeom>
        </p:spPr>
        <p:txBody>
          <a:bodyPr anchor="t" rtlCol="false" tIns="0" lIns="0" bIns="0" rIns="0">
            <a:spAutoFit/>
          </a:bodyPr>
          <a:lstStyle/>
          <a:p>
            <a:pPr>
              <a:lnSpc>
                <a:spcPts val="2800"/>
              </a:lnSpc>
            </a:pPr>
            <a:r>
              <a:rPr lang="en-US" sz="2000">
                <a:solidFill>
                  <a:srgbClr val="E8EEF2"/>
                </a:solidFill>
                <a:latin typeface="Montserrat"/>
              </a:rPr>
              <a:t>Esta diapositiva es una opción para cuando tenemos que escribir mucho o poner una serie de bullet points largos como:</a:t>
            </a:r>
          </a:p>
          <a:p>
            <a:pPr>
              <a:lnSpc>
                <a:spcPts val="2800"/>
              </a:lnSpc>
            </a:pPr>
          </a:p>
          <a:p>
            <a:pPr marL="431801" indent="-215900" lvl="1">
              <a:lnSpc>
                <a:spcPts val="2800"/>
              </a:lnSpc>
              <a:buFont typeface="Arial"/>
              <a:buChar char="•"/>
            </a:pPr>
            <a:r>
              <a:rPr lang="en-US" sz="2000">
                <a:solidFill>
                  <a:srgbClr val="E8EEF2"/>
                </a:solidFill>
                <a:latin typeface="Montserrat"/>
              </a:rPr>
              <a:t>Este</a:t>
            </a:r>
          </a:p>
          <a:p>
            <a:pPr marL="431801" indent="-215900" lvl="1">
              <a:lnSpc>
                <a:spcPts val="2800"/>
              </a:lnSpc>
              <a:buFont typeface="Arial"/>
              <a:buChar char="•"/>
            </a:pPr>
            <a:r>
              <a:rPr lang="en-US" sz="2000">
                <a:solidFill>
                  <a:srgbClr val="E8EEF2"/>
                </a:solidFill>
                <a:latin typeface="Montserrat"/>
              </a:rPr>
              <a:t>Este</a:t>
            </a:r>
          </a:p>
          <a:p>
            <a:pPr marL="431801" indent="-215900" lvl="1">
              <a:lnSpc>
                <a:spcPts val="2800"/>
              </a:lnSpc>
              <a:buFont typeface="Arial"/>
              <a:buChar char="•"/>
            </a:pPr>
            <a:r>
              <a:rPr lang="en-US" sz="2000">
                <a:solidFill>
                  <a:srgbClr val="E8EEF2"/>
                </a:solidFill>
                <a:latin typeface="Montserrat"/>
              </a:rPr>
              <a:t>Y este</a:t>
            </a:r>
          </a:p>
          <a:p>
            <a:pPr>
              <a:lnSpc>
                <a:spcPts val="2800"/>
              </a:lnSpc>
            </a:pPr>
          </a:p>
          <a:p>
            <a:pPr>
              <a:lnSpc>
                <a:spcPts val="2800"/>
              </a:lnSpc>
            </a:pPr>
            <a:r>
              <a:rPr lang="en-US" sz="2000">
                <a:solidFill>
                  <a:srgbClr val="E8EEF2"/>
                </a:solidFill>
                <a:latin typeface="Montserrat"/>
              </a:rPr>
              <a:t>Duis aute irure dolor in reprehenderit in voluptate velit esse cillum dolore eu fugiat nulla pariatur. Excepteur sint occaecat cupidatat non proident, sunt in culpa qui officia deserunt mollit anim id est laborum.</a:t>
            </a:r>
          </a:p>
          <a:p>
            <a:pPr>
              <a:lnSpc>
                <a:spcPts val="2800"/>
              </a:lnSpc>
            </a:pPr>
          </a:p>
          <a:p>
            <a:pPr>
              <a:lnSpc>
                <a:spcPts val="2800"/>
              </a:lnSpc>
            </a:pPr>
            <a:r>
              <a:rPr lang="en-US" sz="2000">
                <a:solidFill>
                  <a:srgbClr val="E8EEF2"/>
                </a:solidFill>
                <a:latin typeface="Montserra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6" id="6"/>
          <p:cNvGrpSpPr/>
          <p:nvPr/>
        </p:nvGrpSpPr>
        <p:grpSpPr>
          <a:xfrm rot="0">
            <a:off x="2189559" y="729582"/>
            <a:ext cx="6971708" cy="598237"/>
            <a:chOff x="0" y="0"/>
            <a:chExt cx="9295610" cy="797649"/>
          </a:xfrm>
        </p:grpSpPr>
        <p:grpSp>
          <p:nvGrpSpPr>
            <p:cNvPr name="Group 7" id="7"/>
            <p:cNvGrpSpPr/>
            <p:nvPr/>
          </p:nvGrpSpPr>
          <p:grpSpPr>
            <a:xfrm rot="0">
              <a:off x="0" y="0"/>
              <a:ext cx="9295610" cy="797649"/>
              <a:chOff x="0" y="0"/>
              <a:chExt cx="30809571" cy="2643745"/>
            </a:xfrm>
          </p:grpSpPr>
          <p:sp>
            <p:nvSpPr>
              <p:cNvPr name="Freeform 8" id="8"/>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E8EEF2"/>
              </a:solidFill>
            </p:spPr>
          </p:sp>
        </p:grpSp>
        <p:sp>
          <p:nvSpPr>
            <p:cNvPr name="TextBox 9" id="9"/>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TÍTULO DE LA SECCIÓN</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sp>
        <p:nvSpPr>
          <p:cNvPr name="TextBox 2" id="2"/>
          <p:cNvSpPr txBox="true"/>
          <p:nvPr/>
        </p:nvSpPr>
        <p:spPr>
          <a:xfrm rot="0">
            <a:off x="2667000" y="4458056"/>
            <a:ext cx="12954000" cy="2116456"/>
          </a:xfrm>
          <a:prstGeom prst="rect">
            <a:avLst/>
          </a:prstGeom>
        </p:spPr>
        <p:txBody>
          <a:bodyPr anchor="t" rtlCol="false" tIns="0" lIns="0" bIns="0" rIns="0">
            <a:spAutoFit/>
          </a:bodyPr>
          <a:lstStyle/>
          <a:p>
            <a:pPr algn="ctr">
              <a:lnSpc>
                <a:spcPts val="8160"/>
              </a:lnSpc>
            </a:pPr>
            <a:r>
              <a:rPr lang="en-US" sz="8000">
                <a:solidFill>
                  <a:srgbClr val="97171E"/>
                </a:solidFill>
                <a:latin typeface="Disket Mono Bold"/>
              </a:rPr>
              <a:t>OTRA OPCIÓN PARA FRASE A DESTACAR</a:t>
            </a:r>
          </a:p>
        </p:txBody>
      </p:sp>
      <p:grpSp>
        <p:nvGrpSpPr>
          <p:cNvPr name="Group 3" id="3"/>
          <p:cNvGrpSpPr/>
          <p:nvPr/>
        </p:nvGrpSpPr>
        <p:grpSpPr>
          <a:xfrm rot="0">
            <a:off x="-216803" y="8854509"/>
            <a:ext cx="18721605" cy="905441"/>
            <a:chOff x="0" y="0"/>
            <a:chExt cx="24962140" cy="1207255"/>
          </a:xfrm>
        </p:grpSpPr>
        <p:sp>
          <p:nvSpPr>
            <p:cNvPr name="TextBox 4" id="4"/>
            <p:cNvSpPr txBox="true"/>
            <p:nvPr/>
          </p:nvSpPr>
          <p:spPr>
            <a:xfrm rot="0">
              <a:off x="4184986" y="569080"/>
              <a:ext cx="16592169" cy="638175"/>
            </a:xfrm>
            <a:prstGeom prst="rect">
              <a:avLst/>
            </a:prstGeom>
          </p:spPr>
          <p:txBody>
            <a:bodyPr anchor="t" rtlCol="false" tIns="0" lIns="0" bIns="0" rIns="0">
              <a:spAutoFit/>
            </a:bodyPr>
            <a:lstStyle/>
            <a:p>
              <a:pPr algn="ctr">
                <a:lnSpc>
                  <a:spcPts val="3900"/>
                </a:lnSpc>
              </a:pPr>
              <a:r>
                <a:rPr lang="en-US" sz="3000">
                  <a:solidFill>
                    <a:srgbClr val="97171E"/>
                  </a:solidFill>
                  <a:latin typeface="Montserrat"/>
                </a:rPr>
                <a:t>Breve explicación si es necesaria</a:t>
              </a:r>
            </a:p>
          </p:txBody>
        </p:sp>
        <p:sp>
          <p:nvSpPr>
            <p:cNvPr name="AutoShape 5" id="5"/>
            <p:cNvSpPr/>
            <p:nvPr/>
          </p:nvSpPr>
          <p:spPr>
            <a:xfrm rot="0">
              <a:off x="0" y="0"/>
              <a:ext cx="24962140" cy="0"/>
            </a:xfrm>
            <a:prstGeom prst="line">
              <a:avLst/>
            </a:prstGeom>
            <a:ln cap="flat" w="12700">
              <a:solidFill>
                <a:srgbClr val="97171E"/>
              </a:solidFill>
              <a:prstDash val="solid"/>
              <a:headEnd type="none" len="sm" w="sm"/>
              <a:tailEnd type="none" len="sm" w="sm"/>
            </a:ln>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466856" y="1765159"/>
            <a:ext cx="1354288" cy="185288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11410378" y="-71486"/>
            <a:ext cx="6877622" cy="10287000"/>
            <a:chOff x="0" y="0"/>
            <a:chExt cx="9170163" cy="13716000"/>
          </a:xfrm>
        </p:grpSpPr>
        <p:pic>
          <p:nvPicPr>
            <p:cNvPr name="Picture 3" id="3"/>
            <p:cNvPicPr>
              <a:picLocks noChangeAspect="true"/>
            </p:cNvPicPr>
            <p:nvPr/>
          </p:nvPicPr>
          <p:blipFill>
            <a:blip r:embed="rId2"/>
            <a:srcRect l="0" t="0" r="55372" b="0"/>
            <a:stretch>
              <a:fillRect/>
            </a:stretch>
          </p:blipFill>
          <p:spPr>
            <a:xfrm>
              <a:off x="0" y="0"/>
              <a:ext cx="9170163" cy="13716000"/>
            </a:xfrm>
            <a:prstGeom prst="rect">
              <a:avLst/>
            </a:prstGeom>
          </p:spPr>
        </p:pic>
      </p:grpSp>
      <p:sp>
        <p:nvSpPr>
          <p:cNvPr name="TextBox 4" id="4"/>
          <p:cNvSpPr txBox="true"/>
          <p:nvPr/>
        </p:nvSpPr>
        <p:spPr>
          <a:xfrm rot="0">
            <a:off x="1028700" y="2795463"/>
            <a:ext cx="9293426" cy="1038225"/>
          </a:xfrm>
          <a:prstGeom prst="rect">
            <a:avLst/>
          </a:prstGeom>
        </p:spPr>
        <p:txBody>
          <a:bodyPr anchor="t" rtlCol="false" tIns="0" lIns="0" bIns="0" rIns="0">
            <a:spAutoFit/>
          </a:bodyPr>
          <a:lstStyle/>
          <a:p>
            <a:pPr>
              <a:lnSpc>
                <a:spcPts val="8400"/>
              </a:lnSpc>
            </a:pPr>
            <a:r>
              <a:rPr lang="en-US" sz="6000">
                <a:solidFill>
                  <a:srgbClr val="E8EEF2"/>
                </a:solidFill>
                <a:latin typeface="Disket Mono Bold"/>
              </a:rPr>
              <a:t>¿POR QUÉ SQUADS?</a:t>
            </a:r>
          </a:p>
        </p:txBody>
      </p:sp>
      <p:sp>
        <p:nvSpPr>
          <p:cNvPr name="TextBox 5" id="5"/>
          <p:cNvSpPr txBox="true"/>
          <p:nvPr/>
        </p:nvSpPr>
        <p:spPr>
          <a:xfrm rot="0">
            <a:off x="1028700" y="4271914"/>
            <a:ext cx="9745603" cy="3511550"/>
          </a:xfrm>
          <a:prstGeom prst="rect">
            <a:avLst/>
          </a:prstGeom>
        </p:spPr>
        <p:txBody>
          <a:bodyPr anchor="t" rtlCol="false" tIns="0" lIns="0" bIns="0" rIns="0">
            <a:spAutoFit/>
          </a:bodyPr>
          <a:lstStyle/>
          <a:p>
            <a:pPr>
              <a:lnSpc>
                <a:spcPts val="2800"/>
              </a:lnSpc>
            </a:pPr>
            <a:r>
              <a:rPr lang="en-US" sz="2000">
                <a:solidFill>
                  <a:srgbClr val="E8EEF2"/>
                </a:solidFill>
                <a:latin typeface="Montserrat"/>
              </a:rPr>
              <a:t>Trabajar en equipo es una de las máximas en Assembler. Buscamos recrear un ambiente de trabajo real, y para conseguirlo vamos a establecer toda una serie de dinámicas de agrupación, entregas...</a:t>
            </a:r>
          </a:p>
          <a:p>
            <a:pPr>
              <a:lnSpc>
                <a:spcPts val="2800"/>
              </a:lnSpc>
            </a:pPr>
          </a:p>
          <a:p>
            <a:pPr>
              <a:lnSpc>
                <a:spcPts val="2800"/>
              </a:lnSpc>
            </a:pPr>
            <a:r>
              <a:rPr lang="en-US" sz="2000">
                <a:solidFill>
                  <a:srgbClr val="E8EEF2"/>
                </a:solidFill>
                <a:latin typeface="Montserrat"/>
              </a:rPr>
              <a:t>Una de esas dinámicas va a ser agruparos mediante "squads", o equipos de trabajo que se mantendrán durante cada uno de los bloques del máster.</a:t>
            </a:r>
          </a:p>
          <a:p>
            <a:pPr>
              <a:lnSpc>
                <a:spcPts val="2800"/>
              </a:lnSpc>
            </a:pPr>
          </a:p>
          <a:p>
            <a:pPr>
              <a:lnSpc>
                <a:spcPts val="2800"/>
              </a:lnSpc>
            </a:pPr>
            <a:r>
              <a:rPr lang="en-US" sz="2000">
                <a:solidFill>
                  <a:srgbClr val="E8EEF2"/>
                </a:solidFill>
                <a:latin typeface="Montserrat"/>
              </a:rPr>
              <a:t>Durante varias semanas compartiréis con otros compañeros vuestro trabajo, agrupados bajo un mismo equipo con el nombre de una persona relevante dentro del mundo de la informática y la programación.</a:t>
            </a:r>
          </a:p>
        </p:txBody>
      </p:sp>
      <p:grpSp>
        <p:nvGrpSpPr>
          <p:cNvPr name="Group 6" id="6"/>
          <p:cNvGrpSpPr/>
          <p:nvPr/>
        </p:nvGrpSpPr>
        <p:grpSpPr>
          <a:xfrm rot="0">
            <a:off x="1903809" y="729582"/>
            <a:ext cx="8132567" cy="598237"/>
            <a:chOff x="0" y="0"/>
            <a:chExt cx="10843422" cy="797649"/>
          </a:xfrm>
        </p:grpSpPr>
        <p:grpSp>
          <p:nvGrpSpPr>
            <p:cNvPr name="Group 7" id="7"/>
            <p:cNvGrpSpPr/>
            <p:nvPr/>
          </p:nvGrpSpPr>
          <p:grpSpPr>
            <a:xfrm rot="0">
              <a:off x="0" y="0"/>
              <a:ext cx="10843422" cy="797649"/>
              <a:chOff x="0" y="0"/>
              <a:chExt cx="35939673" cy="2643745"/>
            </a:xfrm>
          </p:grpSpPr>
          <p:sp>
            <p:nvSpPr>
              <p:cNvPr name="Freeform 8" id="8"/>
              <p:cNvSpPr/>
              <p:nvPr/>
            </p:nvSpPr>
            <p:spPr>
              <a:xfrm>
                <a:off x="0" y="0"/>
                <a:ext cx="35939673" cy="2643745"/>
              </a:xfrm>
              <a:custGeom>
                <a:avLst/>
                <a:gdLst/>
                <a:ahLst/>
                <a:cxnLst/>
                <a:rect r="r" b="b" t="t" l="l"/>
                <a:pathLst>
                  <a:path h="2643745" w="35939673">
                    <a:moveTo>
                      <a:pt x="0" y="0"/>
                    </a:moveTo>
                    <a:lnTo>
                      <a:pt x="0" y="2643745"/>
                    </a:lnTo>
                    <a:lnTo>
                      <a:pt x="35939673" y="2643745"/>
                    </a:lnTo>
                    <a:lnTo>
                      <a:pt x="35939673" y="0"/>
                    </a:lnTo>
                    <a:lnTo>
                      <a:pt x="0" y="0"/>
                    </a:lnTo>
                    <a:close/>
                    <a:moveTo>
                      <a:pt x="35878712" y="2582785"/>
                    </a:moveTo>
                    <a:lnTo>
                      <a:pt x="59690" y="2582785"/>
                    </a:lnTo>
                    <a:lnTo>
                      <a:pt x="59690" y="59690"/>
                    </a:lnTo>
                    <a:lnTo>
                      <a:pt x="35878712" y="59690"/>
                    </a:lnTo>
                    <a:lnTo>
                      <a:pt x="35878712" y="2582785"/>
                    </a:lnTo>
                    <a:close/>
                  </a:path>
                </a:pathLst>
              </a:custGeom>
              <a:solidFill>
                <a:srgbClr val="E8EEF2"/>
              </a:solidFill>
            </p:spPr>
          </p:sp>
        </p:grpSp>
        <p:sp>
          <p:nvSpPr>
            <p:cNvPr name="TextBox 9" id="9"/>
            <p:cNvSpPr txBox="true"/>
            <p:nvPr/>
          </p:nvSpPr>
          <p:spPr>
            <a:xfrm rot="0">
              <a:off x="1783392" y="84235"/>
              <a:ext cx="7276638"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ORGANIZACIÓN POR SQUADS</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6261672" cy="8229600"/>
            <a:chOff x="0" y="0"/>
            <a:chExt cx="8348897" cy="10972800"/>
          </a:xfrm>
        </p:grpSpPr>
        <p:pic>
          <p:nvPicPr>
            <p:cNvPr name="Picture 3" id="3"/>
            <p:cNvPicPr>
              <a:picLocks noChangeAspect="true"/>
            </p:cNvPicPr>
            <p:nvPr/>
          </p:nvPicPr>
          <p:blipFill>
            <a:blip r:embed="rId2"/>
            <a:srcRect l="24605" t="0" r="24605" b="0"/>
            <a:stretch>
              <a:fillRect/>
            </a:stretch>
          </p:blipFill>
          <p:spPr>
            <a:xfrm>
              <a:off x="0" y="0"/>
              <a:ext cx="8348897" cy="10972800"/>
            </a:xfrm>
            <a:prstGeom prst="rect">
              <a:avLst/>
            </a:prstGeom>
          </p:spPr>
        </p:pic>
      </p:grpSp>
      <p:sp>
        <p:nvSpPr>
          <p:cNvPr name="TextBox 4" id="4"/>
          <p:cNvSpPr txBox="true"/>
          <p:nvPr/>
        </p:nvSpPr>
        <p:spPr>
          <a:xfrm rot="0">
            <a:off x="8416639" y="2439679"/>
            <a:ext cx="8842661" cy="3508375"/>
          </a:xfrm>
          <a:prstGeom prst="rect">
            <a:avLst/>
          </a:prstGeom>
        </p:spPr>
        <p:txBody>
          <a:bodyPr anchor="t" rtlCol="false" tIns="0" lIns="0" bIns="0" rIns="0">
            <a:spAutoFit/>
          </a:bodyPr>
          <a:lstStyle/>
          <a:p>
            <a:pPr>
              <a:lnSpc>
                <a:spcPts val="5599"/>
              </a:lnSpc>
            </a:pPr>
            <a:r>
              <a:rPr lang="en-US" sz="3999">
                <a:solidFill>
                  <a:srgbClr val="97171E"/>
                </a:solidFill>
                <a:latin typeface="Disket Mono Bold"/>
              </a:rPr>
              <a:t>TEXTO DE ALGO SUPER IMPORTANTE PERO LARGO QUE DEBEMOS DE COMENTAR Y QUEREMOS QUE APAREZCA DESTACADO</a:t>
            </a:r>
          </a:p>
        </p:txBody>
      </p:sp>
      <p:sp>
        <p:nvSpPr>
          <p:cNvPr name="TextBox 5" id="5"/>
          <p:cNvSpPr txBox="true"/>
          <p:nvPr/>
        </p:nvSpPr>
        <p:spPr>
          <a:xfrm rot="0">
            <a:off x="8416639" y="6655007"/>
            <a:ext cx="7402649" cy="1727200"/>
          </a:xfrm>
          <a:prstGeom prst="rect">
            <a:avLst/>
          </a:prstGeom>
        </p:spPr>
        <p:txBody>
          <a:bodyPr anchor="t" rtlCol="false" tIns="0" lIns="0" bIns="0" rIns="0">
            <a:spAutoFit/>
          </a:bodyPr>
          <a:lstStyle/>
          <a:p>
            <a:pPr>
              <a:lnSpc>
                <a:spcPts val="3499"/>
              </a:lnSpc>
            </a:pPr>
            <a:r>
              <a:rPr lang="en-US" sz="2499">
                <a:solidFill>
                  <a:srgbClr val="97171E"/>
                </a:solidFill>
                <a:latin typeface="Montserrat"/>
              </a:rPr>
              <a:t>Este texto será como complemento a lo que hemos comentado arriba. Una explicación que no tiene tanta importancia pero complementa a lo explicado arriba.</a:t>
            </a:r>
          </a:p>
        </p:txBody>
      </p:sp>
      <p:grpSp>
        <p:nvGrpSpPr>
          <p:cNvPr name="Group 6" id="6"/>
          <p:cNvGrpSpPr/>
          <p:nvPr/>
        </p:nvGrpSpPr>
        <p:grpSpPr>
          <a:xfrm rot="0">
            <a:off x="9352116" y="1028700"/>
            <a:ext cx="6971708" cy="598237"/>
            <a:chOff x="0" y="0"/>
            <a:chExt cx="9295610" cy="797649"/>
          </a:xfrm>
        </p:grpSpPr>
        <p:grpSp>
          <p:nvGrpSpPr>
            <p:cNvPr name="Group 7" id="7"/>
            <p:cNvGrpSpPr/>
            <p:nvPr/>
          </p:nvGrpSpPr>
          <p:grpSpPr>
            <a:xfrm rot="0">
              <a:off x="0" y="0"/>
              <a:ext cx="9295610" cy="797649"/>
              <a:chOff x="0" y="0"/>
              <a:chExt cx="30809571" cy="2643745"/>
            </a:xfrm>
          </p:grpSpPr>
          <p:sp>
            <p:nvSpPr>
              <p:cNvPr name="Freeform 8" id="8"/>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97171E"/>
              </a:solidFill>
            </p:spPr>
          </p:sp>
        </p:grpSp>
        <p:sp>
          <p:nvSpPr>
            <p:cNvPr name="TextBox 9" id="9"/>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TÍTULO DE LA SECCIÓN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6261672" cy="8229600"/>
            <a:chOff x="0" y="0"/>
            <a:chExt cx="8348897" cy="10972800"/>
          </a:xfrm>
        </p:grpSpPr>
        <p:pic>
          <p:nvPicPr>
            <p:cNvPr name="Picture 3" id="3"/>
            <p:cNvPicPr>
              <a:picLocks noChangeAspect="true"/>
            </p:cNvPicPr>
            <p:nvPr/>
          </p:nvPicPr>
          <p:blipFill>
            <a:blip r:embed="rId2"/>
            <a:srcRect l="24605" t="0" r="24605" b="0"/>
            <a:stretch>
              <a:fillRect/>
            </a:stretch>
          </p:blipFill>
          <p:spPr>
            <a:xfrm>
              <a:off x="0" y="0"/>
              <a:ext cx="8348897" cy="10972800"/>
            </a:xfrm>
            <a:prstGeom prst="rect">
              <a:avLst/>
            </a:prstGeom>
          </p:spPr>
        </p:pic>
      </p:grpSp>
      <p:sp>
        <p:nvSpPr>
          <p:cNvPr name="TextBox 4" id="4"/>
          <p:cNvSpPr txBox="true"/>
          <p:nvPr/>
        </p:nvSpPr>
        <p:spPr>
          <a:xfrm rot="0">
            <a:off x="8416639" y="2439679"/>
            <a:ext cx="8842661" cy="3508375"/>
          </a:xfrm>
          <a:prstGeom prst="rect">
            <a:avLst/>
          </a:prstGeom>
        </p:spPr>
        <p:txBody>
          <a:bodyPr anchor="t" rtlCol="false" tIns="0" lIns="0" bIns="0" rIns="0">
            <a:spAutoFit/>
          </a:bodyPr>
          <a:lstStyle/>
          <a:p>
            <a:pPr>
              <a:lnSpc>
                <a:spcPts val="5599"/>
              </a:lnSpc>
            </a:pPr>
            <a:r>
              <a:rPr lang="en-US" sz="3999">
                <a:solidFill>
                  <a:srgbClr val="E8EEF2"/>
                </a:solidFill>
                <a:latin typeface="Disket Mono Bold"/>
              </a:rPr>
              <a:t>TEXTO DE ALGO SUPER IMPORTANTE PERO LARGO QUE DEBEMOS DE COMENTAR Y QUEREMOS QUE APAREZCA DESTACADO</a:t>
            </a:r>
          </a:p>
        </p:txBody>
      </p:sp>
      <p:sp>
        <p:nvSpPr>
          <p:cNvPr name="TextBox 5" id="5"/>
          <p:cNvSpPr txBox="true"/>
          <p:nvPr/>
        </p:nvSpPr>
        <p:spPr>
          <a:xfrm rot="0">
            <a:off x="8416639" y="6655007"/>
            <a:ext cx="7402649" cy="1727200"/>
          </a:xfrm>
          <a:prstGeom prst="rect">
            <a:avLst/>
          </a:prstGeom>
        </p:spPr>
        <p:txBody>
          <a:bodyPr anchor="t" rtlCol="false" tIns="0" lIns="0" bIns="0" rIns="0">
            <a:spAutoFit/>
          </a:bodyPr>
          <a:lstStyle/>
          <a:p>
            <a:pPr>
              <a:lnSpc>
                <a:spcPts val="3499"/>
              </a:lnSpc>
            </a:pPr>
            <a:r>
              <a:rPr lang="en-US" sz="2499">
                <a:solidFill>
                  <a:srgbClr val="E8EEF2"/>
                </a:solidFill>
                <a:latin typeface="Montserrat"/>
              </a:rPr>
              <a:t>Este texto será como complemento a lo que hemos comentado arriba. Una explicación que no tiene tanta importancia pero complementa a lo explicado arriba.</a:t>
            </a:r>
          </a:p>
        </p:txBody>
      </p:sp>
      <p:grpSp>
        <p:nvGrpSpPr>
          <p:cNvPr name="Group 6" id="6"/>
          <p:cNvGrpSpPr/>
          <p:nvPr/>
        </p:nvGrpSpPr>
        <p:grpSpPr>
          <a:xfrm rot="0">
            <a:off x="9352116" y="1028700"/>
            <a:ext cx="6971708" cy="598237"/>
            <a:chOff x="0" y="0"/>
            <a:chExt cx="9295610" cy="797649"/>
          </a:xfrm>
        </p:grpSpPr>
        <p:grpSp>
          <p:nvGrpSpPr>
            <p:cNvPr name="Group 7" id="7"/>
            <p:cNvGrpSpPr/>
            <p:nvPr/>
          </p:nvGrpSpPr>
          <p:grpSpPr>
            <a:xfrm rot="0">
              <a:off x="0" y="0"/>
              <a:ext cx="9295610" cy="797649"/>
              <a:chOff x="0" y="0"/>
              <a:chExt cx="30809571" cy="2643745"/>
            </a:xfrm>
          </p:grpSpPr>
          <p:sp>
            <p:nvSpPr>
              <p:cNvPr name="Freeform 8" id="8"/>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E8EEF2"/>
              </a:solidFill>
            </p:spPr>
          </p:sp>
        </p:grpSp>
        <p:sp>
          <p:nvSpPr>
            <p:cNvPr name="TextBox 9" id="9"/>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TÍTULO DE LA SECCIÓN</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grpSp>
        <p:nvGrpSpPr>
          <p:cNvPr name="Group 2" id="2"/>
          <p:cNvGrpSpPr/>
          <p:nvPr/>
        </p:nvGrpSpPr>
        <p:grpSpPr>
          <a:xfrm rot="0">
            <a:off x="10004482" y="4000489"/>
            <a:ext cx="7254818" cy="5257811"/>
            <a:chOff x="0" y="0"/>
            <a:chExt cx="9673091" cy="7010414"/>
          </a:xfrm>
        </p:grpSpPr>
        <p:pic>
          <p:nvPicPr>
            <p:cNvPr name="Picture 3" id="3"/>
            <p:cNvPicPr>
              <a:picLocks noChangeAspect="true"/>
            </p:cNvPicPr>
            <p:nvPr/>
          </p:nvPicPr>
          <p:blipFill>
            <a:blip r:embed="rId2"/>
            <a:srcRect l="0" t="34330" r="0" b="17353"/>
            <a:stretch>
              <a:fillRect/>
            </a:stretch>
          </p:blipFill>
          <p:spPr>
            <a:xfrm>
              <a:off x="0" y="0"/>
              <a:ext cx="9673091" cy="7010414"/>
            </a:xfrm>
            <a:prstGeom prst="rect">
              <a:avLst/>
            </a:prstGeom>
          </p:spPr>
        </p:pic>
      </p:grpSp>
      <p:sp>
        <p:nvSpPr>
          <p:cNvPr name="TextBox 4" id="4"/>
          <p:cNvSpPr txBox="true"/>
          <p:nvPr/>
        </p:nvSpPr>
        <p:spPr>
          <a:xfrm rot="0">
            <a:off x="1028700" y="1085850"/>
            <a:ext cx="8115300" cy="2273300"/>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TÍTULO IMPORTANTE</a:t>
            </a:r>
          </a:p>
        </p:txBody>
      </p:sp>
      <p:sp>
        <p:nvSpPr>
          <p:cNvPr name="TextBox 5" id="5"/>
          <p:cNvSpPr txBox="true"/>
          <p:nvPr/>
        </p:nvSpPr>
        <p:spPr>
          <a:xfrm rot="0">
            <a:off x="10004482" y="1000125"/>
            <a:ext cx="7254818" cy="1476375"/>
          </a:xfrm>
          <a:prstGeom prst="rect">
            <a:avLst/>
          </a:prstGeom>
        </p:spPr>
        <p:txBody>
          <a:bodyPr anchor="t" rtlCol="false" tIns="0" lIns="0" bIns="0" rIns="0">
            <a:spAutoFit/>
          </a:bodyPr>
          <a:lstStyle/>
          <a:p>
            <a:pPr>
              <a:lnSpc>
                <a:spcPts val="3900"/>
              </a:lnSpc>
            </a:pPr>
            <a:r>
              <a:rPr lang="en-US" sz="3000">
                <a:solidFill>
                  <a:srgbClr val="97171E"/>
                </a:solidFill>
                <a:latin typeface="Montserrat"/>
              </a:rPr>
              <a:t>Idea 1  -&gt; Principal y complementaria a lo que se expresa en el título de la diapositiva</a:t>
            </a:r>
          </a:p>
        </p:txBody>
      </p:sp>
      <p:sp>
        <p:nvSpPr>
          <p:cNvPr name="TextBox 6" id="6"/>
          <p:cNvSpPr txBox="true"/>
          <p:nvPr/>
        </p:nvSpPr>
        <p:spPr>
          <a:xfrm rot="0">
            <a:off x="1028700" y="3555989"/>
            <a:ext cx="6784764" cy="850900"/>
          </a:xfrm>
          <a:prstGeom prst="rect">
            <a:avLst/>
          </a:prstGeom>
        </p:spPr>
        <p:txBody>
          <a:bodyPr anchor="t" rtlCol="false" tIns="0" lIns="0" bIns="0" rIns="0">
            <a:spAutoFit/>
          </a:bodyPr>
          <a:lstStyle/>
          <a:p>
            <a:pPr>
              <a:lnSpc>
                <a:spcPts val="3499"/>
              </a:lnSpc>
            </a:pPr>
            <a:r>
              <a:rPr lang="en-US" sz="2499">
                <a:solidFill>
                  <a:srgbClr val="97171E"/>
                </a:solidFill>
                <a:latin typeface="Montserrat"/>
              </a:rPr>
              <a:t>Create a LinkedIn account if you do not have already one</a:t>
            </a:r>
          </a:p>
        </p:txBody>
      </p:sp>
      <p:sp>
        <p:nvSpPr>
          <p:cNvPr name="AutoShape 7" id="7"/>
          <p:cNvSpPr/>
          <p:nvPr/>
        </p:nvSpPr>
        <p:spPr>
          <a:xfrm rot="0">
            <a:off x="10004482" y="3079750"/>
            <a:ext cx="7254818" cy="0"/>
          </a:xfrm>
          <a:prstGeom prst="line">
            <a:avLst/>
          </a:prstGeom>
          <a:ln cap="rnd" w="9525">
            <a:solidFill>
              <a:srgbClr val="97171E"/>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10004482" y="4000489"/>
            <a:ext cx="7254818" cy="5257811"/>
            <a:chOff x="0" y="0"/>
            <a:chExt cx="9673091" cy="7010414"/>
          </a:xfrm>
        </p:grpSpPr>
        <p:pic>
          <p:nvPicPr>
            <p:cNvPr name="Picture 3" id="3"/>
            <p:cNvPicPr>
              <a:picLocks noChangeAspect="true"/>
            </p:cNvPicPr>
            <p:nvPr/>
          </p:nvPicPr>
          <p:blipFill>
            <a:blip r:embed="rId2"/>
            <a:srcRect l="0" t="34330" r="0" b="17353"/>
            <a:stretch>
              <a:fillRect/>
            </a:stretch>
          </p:blipFill>
          <p:spPr>
            <a:xfrm>
              <a:off x="0" y="0"/>
              <a:ext cx="9673091" cy="7010414"/>
            </a:xfrm>
            <a:prstGeom prst="rect">
              <a:avLst/>
            </a:prstGeom>
          </p:spPr>
        </p:pic>
      </p:grpSp>
      <p:sp>
        <p:nvSpPr>
          <p:cNvPr name="TextBox 4" id="4"/>
          <p:cNvSpPr txBox="true"/>
          <p:nvPr/>
        </p:nvSpPr>
        <p:spPr>
          <a:xfrm rot="0">
            <a:off x="1028700" y="1085850"/>
            <a:ext cx="8115300" cy="2273300"/>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TÍTULO IMPORTANTE</a:t>
            </a:r>
          </a:p>
        </p:txBody>
      </p:sp>
      <p:sp>
        <p:nvSpPr>
          <p:cNvPr name="TextBox 5" id="5"/>
          <p:cNvSpPr txBox="true"/>
          <p:nvPr/>
        </p:nvSpPr>
        <p:spPr>
          <a:xfrm rot="0">
            <a:off x="10004482" y="1000125"/>
            <a:ext cx="7254818" cy="1476375"/>
          </a:xfrm>
          <a:prstGeom prst="rect">
            <a:avLst/>
          </a:prstGeom>
        </p:spPr>
        <p:txBody>
          <a:bodyPr anchor="t" rtlCol="false" tIns="0" lIns="0" bIns="0" rIns="0">
            <a:spAutoFit/>
          </a:bodyPr>
          <a:lstStyle/>
          <a:p>
            <a:pPr>
              <a:lnSpc>
                <a:spcPts val="3900"/>
              </a:lnSpc>
            </a:pPr>
            <a:r>
              <a:rPr lang="en-US" sz="3000">
                <a:solidFill>
                  <a:srgbClr val="E8EEF2"/>
                </a:solidFill>
                <a:latin typeface="Montserrat"/>
              </a:rPr>
              <a:t>Idea 1  -&gt; Principal y complementaria a lo que se expresa en el título de la diapositiva</a:t>
            </a:r>
          </a:p>
        </p:txBody>
      </p:sp>
      <p:sp>
        <p:nvSpPr>
          <p:cNvPr name="TextBox 6" id="6"/>
          <p:cNvSpPr txBox="true"/>
          <p:nvPr/>
        </p:nvSpPr>
        <p:spPr>
          <a:xfrm rot="0">
            <a:off x="1028700" y="3962389"/>
            <a:ext cx="6784764" cy="3041650"/>
          </a:xfrm>
          <a:prstGeom prst="rect">
            <a:avLst/>
          </a:prstGeom>
        </p:spPr>
        <p:txBody>
          <a:bodyPr anchor="t" rtlCol="false" tIns="0" lIns="0" bIns="0" rIns="0">
            <a:spAutoFit/>
          </a:bodyPr>
          <a:lstStyle/>
          <a:p>
            <a:pPr>
              <a:lnSpc>
                <a:spcPts val="3499"/>
              </a:lnSpc>
            </a:pPr>
            <a:r>
              <a:rPr lang="en-US" sz="2499">
                <a:solidFill>
                  <a:srgbClr val="E8EEF2"/>
                </a:solidFill>
                <a:latin typeface="Montserrat"/>
              </a:rPr>
              <a:t>Esta diapositiva está destinada a una presencia muy grande de texto pero con dos ideas independientes.</a:t>
            </a:r>
          </a:p>
          <a:p>
            <a:pPr>
              <a:lnSpc>
                <a:spcPts val="3499"/>
              </a:lnSpc>
            </a:pPr>
          </a:p>
          <a:p>
            <a:pPr>
              <a:lnSpc>
                <a:spcPts val="3499"/>
              </a:lnSpc>
            </a:pPr>
            <a:r>
              <a:rPr lang="en-US" sz="2499">
                <a:solidFill>
                  <a:srgbClr val="E8EEF2"/>
                </a:solidFill>
                <a:latin typeface="Montserrat"/>
              </a:rPr>
              <a:t>1 que se destaca en la parte de arriba a la derecha y otra que se explica con más detenimiento en este texto.</a:t>
            </a:r>
          </a:p>
        </p:txBody>
      </p:sp>
      <p:sp>
        <p:nvSpPr>
          <p:cNvPr name="AutoShape 7" id="7"/>
          <p:cNvSpPr/>
          <p:nvPr/>
        </p:nvSpPr>
        <p:spPr>
          <a:xfrm rot="0">
            <a:off x="10004482" y="3079750"/>
            <a:ext cx="7254818" cy="0"/>
          </a:xfrm>
          <a:prstGeom prst="line">
            <a:avLst/>
          </a:prstGeom>
          <a:ln cap="rnd" w="9525">
            <a:solidFill>
              <a:srgbClr val="E8EEF2"/>
            </a:solidFill>
            <a:prstDash val="solid"/>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grpSp>
        <p:nvGrpSpPr>
          <p:cNvPr name="Group 2" id="2"/>
          <p:cNvGrpSpPr/>
          <p:nvPr/>
        </p:nvGrpSpPr>
        <p:grpSpPr>
          <a:xfrm rot="0">
            <a:off x="0" y="0"/>
            <a:ext cx="7034120" cy="10287000"/>
            <a:chOff x="0" y="0"/>
            <a:chExt cx="9378826" cy="13716000"/>
          </a:xfrm>
        </p:grpSpPr>
        <p:pic>
          <p:nvPicPr>
            <p:cNvPr name="Picture 3" id="3"/>
            <p:cNvPicPr>
              <a:picLocks noChangeAspect="true"/>
            </p:cNvPicPr>
            <p:nvPr/>
          </p:nvPicPr>
          <p:blipFill>
            <a:blip r:embed="rId2"/>
            <a:srcRect l="0" t="1251" r="0" b="1251"/>
            <a:stretch>
              <a:fillRect/>
            </a:stretch>
          </p:blipFill>
          <p:spPr>
            <a:xfrm>
              <a:off x="0" y="0"/>
              <a:ext cx="9378826" cy="13716000"/>
            </a:xfrm>
            <a:prstGeom prst="rect">
              <a:avLst/>
            </a:prstGeom>
          </p:spPr>
        </p:pic>
      </p:grpSp>
      <p:sp>
        <p:nvSpPr>
          <p:cNvPr name="TextBox 4" id="4"/>
          <p:cNvSpPr txBox="true"/>
          <p:nvPr/>
        </p:nvSpPr>
        <p:spPr>
          <a:xfrm rot="0">
            <a:off x="8266419" y="2382612"/>
            <a:ext cx="9275492" cy="1704975"/>
          </a:xfrm>
          <a:prstGeom prst="rect">
            <a:avLst/>
          </a:prstGeom>
        </p:spPr>
        <p:txBody>
          <a:bodyPr anchor="t" rtlCol="false" tIns="0" lIns="0" bIns="0" rIns="0">
            <a:spAutoFit/>
          </a:bodyPr>
          <a:lstStyle/>
          <a:p>
            <a:pPr>
              <a:lnSpc>
                <a:spcPts val="6600"/>
              </a:lnSpc>
            </a:pPr>
            <a:r>
              <a:rPr lang="en-US" sz="6000">
                <a:solidFill>
                  <a:srgbClr val="97171E"/>
                </a:solidFill>
                <a:latin typeface="Disket Mono Bold"/>
              </a:rPr>
              <a:t>TÍTULO DE LA DIAPOSITIVA</a:t>
            </a:r>
          </a:p>
        </p:txBody>
      </p:sp>
      <p:sp>
        <p:nvSpPr>
          <p:cNvPr name="TextBox 5" id="5"/>
          <p:cNvSpPr txBox="true"/>
          <p:nvPr/>
        </p:nvSpPr>
        <p:spPr>
          <a:xfrm rot="0">
            <a:off x="8266419" y="4450373"/>
            <a:ext cx="8992881" cy="2035175"/>
          </a:xfrm>
          <a:prstGeom prst="rect">
            <a:avLst/>
          </a:prstGeom>
        </p:spPr>
        <p:txBody>
          <a:bodyPr anchor="t" rtlCol="false" tIns="0" lIns="0" bIns="0" rIns="0">
            <a:spAutoFit/>
          </a:bodyPr>
          <a:lstStyle/>
          <a:p>
            <a:pPr>
              <a:lnSpc>
                <a:spcPts val="3249"/>
              </a:lnSpc>
            </a:pPr>
            <a:r>
              <a:rPr lang="en-US" sz="2499">
                <a:solidFill>
                  <a:srgbClr val="97171E"/>
                </a:solidFill>
                <a:latin typeface="Montserrat"/>
              </a:rPr>
              <a:t>Esta diapositiva es igual que la 4 pero contrapuesta. La usaremos para crear contraste si tenemos varias diapositivas seguidas con mucho texto y titulares. Podemos poner una con la foto a la derecha y la siguiente con la foto a la izquierda.</a:t>
            </a:r>
          </a:p>
        </p:txBody>
      </p:sp>
      <p:grpSp>
        <p:nvGrpSpPr>
          <p:cNvPr name="Group 6" id="6"/>
          <p:cNvGrpSpPr/>
          <p:nvPr/>
        </p:nvGrpSpPr>
        <p:grpSpPr>
          <a:xfrm rot="0">
            <a:off x="9418311" y="1028700"/>
            <a:ext cx="6971708" cy="598237"/>
            <a:chOff x="0" y="0"/>
            <a:chExt cx="9295610" cy="797649"/>
          </a:xfrm>
        </p:grpSpPr>
        <p:grpSp>
          <p:nvGrpSpPr>
            <p:cNvPr name="Group 7" id="7"/>
            <p:cNvGrpSpPr/>
            <p:nvPr/>
          </p:nvGrpSpPr>
          <p:grpSpPr>
            <a:xfrm rot="0">
              <a:off x="0" y="0"/>
              <a:ext cx="9295610" cy="797649"/>
              <a:chOff x="0" y="0"/>
              <a:chExt cx="30809571" cy="2643745"/>
            </a:xfrm>
          </p:grpSpPr>
          <p:sp>
            <p:nvSpPr>
              <p:cNvPr name="Freeform 8" id="8"/>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97171E"/>
              </a:solidFill>
            </p:spPr>
          </p:sp>
        </p:grpSp>
        <p:sp>
          <p:nvSpPr>
            <p:cNvPr name="TextBox 9" id="9"/>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TÍTULO DE LA SECCIÓN</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0" y="0"/>
            <a:ext cx="7034120" cy="10287000"/>
            <a:chOff x="0" y="0"/>
            <a:chExt cx="9378826" cy="13716000"/>
          </a:xfrm>
        </p:grpSpPr>
        <p:pic>
          <p:nvPicPr>
            <p:cNvPr name="Picture 3" id="3"/>
            <p:cNvPicPr>
              <a:picLocks noChangeAspect="true"/>
            </p:cNvPicPr>
            <p:nvPr/>
          </p:nvPicPr>
          <p:blipFill>
            <a:blip r:embed="rId2"/>
            <a:srcRect l="0" t="1251" r="0" b="1251"/>
            <a:stretch>
              <a:fillRect/>
            </a:stretch>
          </p:blipFill>
          <p:spPr>
            <a:xfrm>
              <a:off x="0" y="0"/>
              <a:ext cx="9378826" cy="13716000"/>
            </a:xfrm>
            <a:prstGeom prst="rect">
              <a:avLst/>
            </a:prstGeom>
          </p:spPr>
        </p:pic>
      </p:grpSp>
      <p:sp>
        <p:nvSpPr>
          <p:cNvPr name="TextBox 4" id="4"/>
          <p:cNvSpPr txBox="true"/>
          <p:nvPr/>
        </p:nvSpPr>
        <p:spPr>
          <a:xfrm rot="0">
            <a:off x="8266419" y="2382612"/>
            <a:ext cx="9275492" cy="1704975"/>
          </a:xfrm>
          <a:prstGeom prst="rect">
            <a:avLst/>
          </a:prstGeom>
        </p:spPr>
        <p:txBody>
          <a:bodyPr anchor="t" rtlCol="false" tIns="0" lIns="0" bIns="0" rIns="0">
            <a:spAutoFit/>
          </a:bodyPr>
          <a:lstStyle/>
          <a:p>
            <a:pPr>
              <a:lnSpc>
                <a:spcPts val="6600"/>
              </a:lnSpc>
            </a:pPr>
            <a:r>
              <a:rPr lang="en-US" sz="6000">
                <a:solidFill>
                  <a:srgbClr val="E8EEF2"/>
                </a:solidFill>
                <a:latin typeface="Disket Mono Bold"/>
              </a:rPr>
              <a:t>TÍTULO DE LA DIAPOSITIVA</a:t>
            </a:r>
          </a:p>
        </p:txBody>
      </p:sp>
      <p:sp>
        <p:nvSpPr>
          <p:cNvPr name="TextBox 5" id="5"/>
          <p:cNvSpPr txBox="true"/>
          <p:nvPr/>
        </p:nvSpPr>
        <p:spPr>
          <a:xfrm rot="0">
            <a:off x="8266419" y="4450373"/>
            <a:ext cx="8992881" cy="2035175"/>
          </a:xfrm>
          <a:prstGeom prst="rect">
            <a:avLst/>
          </a:prstGeom>
        </p:spPr>
        <p:txBody>
          <a:bodyPr anchor="t" rtlCol="false" tIns="0" lIns="0" bIns="0" rIns="0">
            <a:spAutoFit/>
          </a:bodyPr>
          <a:lstStyle/>
          <a:p>
            <a:pPr>
              <a:lnSpc>
                <a:spcPts val="3249"/>
              </a:lnSpc>
            </a:pPr>
            <a:r>
              <a:rPr lang="en-US" sz="2499">
                <a:solidFill>
                  <a:srgbClr val="E8EEF2"/>
                </a:solidFill>
                <a:latin typeface="Montserrat"/>
              </a:rPr>
              <a:t>Esta diapositiva es igual que la 4 pero contrapuesta. La usaremos para crear contraste si tenemos varias diapositivas seguidas con mucho texto y titulares. Podemos poner una con la foto a la derecha y la siguiente con la foto a la izquierda.</a:t>
            </a:r>
          </a:p>
        </p:txBody>
      </p:sp>
      <p:grpSp>
        <p:nvGrpSpPr>
          <p:cNvPr name="Group 6" id="6"/>
          <p:cNvGrpSpPr/>
          <p:nvPr/>
        </p:nvGrpSpPr>
        <p:grpSpPr>
          <a:xfrm rot="0">
            <a:off x="9418311" y="1028700"/>
            <a:ext cx="6971708" cy="598237"/>
            <a:chOff x="0" y="0"/>
            <a:chExt cx="9295610" cy="797649"/>
          </a:xfrm>
        </p:grpSpPr>
        <p:grpSp>
          <p:nvGrpSpPr>
            <p:cNvPr name="Group 7" id="7"/>
            <p:cNvGrpSpPr/>
            <p:nvPr/>
          </p:nvGrpSpPr>
          <p:grpSpPr>
            <a:xfrm rot="0">
              <a:off x="0" y="0"/>
              <a:ext cx="9295610" cy="797649"/>
              <a:chOff x="0" y="0"/>
              <a:chExt cx="30809571" cy="2643745"/>
            </a:xfrm>
          </p:grpSpPr>
          <p:sp>
            <p:nvSpPr>
              <p:cNvPr name="Freeform 8" id="8"/>
              <p:cNvSpPr/>
              <p:nvPr/>
            </p:nvSpPr>
            <p:spPr>
              <a:xfrm>
                <a:off x="0" y="0"/>
                <a:ext cx="30809571" cy="2643745"/>
              </a:xfrm>
              <a:custGeom>
                <a:avLst/>
                <a:gdLst/>
                <a:ahLst/>
                <a:cxnLst/>
                <a:rect r="r" b="b" t="t" l="l"/>
                <a:pathLst>
                  <a:path h="2643745" w="30809571">
                    <a:moveTo>
                      <a:pt x="0" y="0"/>
                    </a:moveTo>
                    <a:lnTo>
                      <a:pt x="0" y="2643745"/>
                    </a:lnTo>
                    <a:lnTo>
                      <a:pt x="30809571" y="2643745"/>
                    </a:lnTo>
                    <a:lnTo>
                      <a:pt x="30809571" y="0"/>
                    </a:lnTo>
                    <a:lnTo>
                      <a:pt x="0" y="0"/>
                    </a:lnTo>
                    <a:close/>
                    <a:moveTo>
                      <a:pt x="30748610" y="2582785"/>
                    </a:moveTo>
                    <a:lnTo>
                      <a:pt x="59690" y="2582785"/>
                    </a:lnTo>
                    <a:lnTo>
                      <a:pt x="59690" y="59690"/>
                    </a:lnTo>
                    <a:lnTo>
                      <a:pt x="30748610" y="59690"/>
                    </a:lnTo>
                    <a:lnTo>
                      <a:pt x="30748610" y="2582785"/>
                    </a:lnTo>
                    <a:close/>
                  </a:path>
                </a:pathLst>
              </a:custGeom>
              <a:solidFill>
                <a:srgbClr val="E8EEF2"/>
              </a:solidFill>
            </p:spPr>
          </p:sp>
        </p:grpSp>
        <p:sp>
          <p:nvSpPr>
            <p:cNvPr name="TextBox 9" id="9"/>
            <p:cNvSpPr txBox="true"/>
            <p:nvPr/>
          </p:nvSpPr>
          <p:spPr>
            <a:xfrm rot="0">
              <a:off x="1528827" y="84235"/>
              <a:ext cx="6237956"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TÍTULO DE LA SECCIÓN</a:t>
              </a:r>
            </a:p>
          </p:txBody>
        </p:sp>
      </p:grpSp>
    </p:spTree>
  </p:cSld>
  <p:clrMapOvr>
    <a:masterClrMapping/>
  </p:clrMapOvr>
</p:sld>
</file>

<file path=ppt/slides/slide26.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4676615" y="729582"/>
            <a:ext cx="8667206" cy="598237"/>
            <a:chOff x="0" y="0"/>
            <a:chExt cx="11556275" cy="797649"/>
          </a:xfrm>
        </p:grpSpPr>
        <p:grpSp>
          <p:nvGrpSpPr>
            <p:cNvPr name="Group 3" id="3"/>
            <p:cNvGrpSpPr/>
            <p:nvPr/>
          </p:nvGrpSpPr>
          <p:grpSpPr>
            <a:xfrm rot="0">
              <a:off x="0" y="0"/>
              <a:ext cx="11556275" cy="797649"/>
              <a:chOff x="0" y="0"/>
              <a:chExt cx="38302368" cy="2643745"/>
            </a:xfrm>
          </p:grpSpPr>
          <p:sp>
            <p:nvSpPr>
              <p:cNvPr name="Freeform 4" id="4"/>
              <p:cNvSpPr/>
              <p:nvPr/>
            </p:nvSpPr>
            <p:spPr>
              <a:xfrm>
                <a:off x="0" y="0"/>
                <a:ext cx="38302369" cy="2643745"/>
              </a:xfrm>
              <a:custGeom>
                <a:avLst/>
                <a:gdLst/>
                <a:ahLst/>
                <a:cxnLst/>
                <a:rect r="r" b="b" t="t" l="l"/>
                <a:pathLst>
                  <a:path h="2643745" w="38302369">
                    <a:moveTo>
                      <a:pt x="0" y="0"/>
                    </a:moveTo>
                    <a:lnTo>
                      <a:pt x="0" y="2643745"/>
                    </a:lnTo>
                    <a:lnTo>
                      <a:pt x="38302369" y="2643745"/>
                    </a:lnTo>
                    <a:lnTo>
                      <a:pt x="38302369" y="0"/>
                    </a:lnTo>
                    <a:lnTo>
                      <a:pt x="0" y="0"/>
                    </a:lnTo>
                    <a:close/>
                    <a:moveTo>
                      <a:pt x="38241408" y="2582785"/>
                    </a:moveTo>
                    <a:lnTo>
                      <a:pt x="59690" y="2582785"/>
                    </a:lnTo>
                    <a:lnTo>
                      <a:pt x="59690" y="59690"/>
                    </a:lnTo>
                    <a:lnTo>
                      <a:pt x="38241408" y="59690"/>
                    </a:lnTo>
                    <a:lnTo>
                      <a:pt x="38241408" y="2582785"/>
                    </a:lnTo>
                    <a:close/>
                  </a:path>
                </a:pathLst>
              </a:custGeom>
              <a:solidFill>
                <a:srgbClr val="E8EEF2"/>
              </a:solidFill>
            </p:spPr>
          </p:sp>
        </p:grpSp>
        <p:sp>
          <p:nvSpPr>
            <p:cNvPr name="TextBox 5" id="5"/>
            <p:cNvSpPr txBox="true"/>
            <p:nvPr/>
          </p:nvSpPr>
          <p:spPr>
            <a:xfrm rot="0">
              <a:off x="1900633" y="84235"/>
              <a:ext cx="7755009"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NOMBRE DE LA SECCIÓN</a:t>
              </a:r>
            </a:p>
          </p:txBody>
        </p:sp>
      </p:grpSp>
      <p:grpSp>
        <p:nvGrpSpPr>
          <p:cNvPr name="Group 6" id="6"/>
          <p:cNvGrpSpPr>
            <a:grpSpLocks noChangeAspect="true"/>
          </p:cNvGrpSpPr>
          <p:nvPr/>
        </p:nvGrpSpPr>
        <p:grpSpPr>
          <a:xfrm rot="0">
            <a:off x="4032568" y="3649416"/>
            <a:ext cx="10222865" cy="5750290"/>
            <a:chOff x="0" y="0"/>
            <a:chExt cx="11289030" cy="6350000"/>
          </a:xfrm>
        </p:grpSpPr>
        <p:sp>
          <p:nvSpPr>
            <p:cNvPr name="Freeform 7" id="7"/>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FFFFFF"/>
            </a:solidFill>
            <a:ln>
              <a:solidFill>
                <a:srgbClr val="000000"/>
              </a:solidFill>
            </a:ln>
          </p:spPr>
        </p:sp>
      </p:grpSp>
      <p:sp>
        <p:nvSpPr>
          <p:cNvPr name="TextBox 8" id="8"/>
          <p:cNvSpPr txBox="true"/>
          <p:nvPr/>
        </p:nvSpPr>
        <p:spPr>
          <a:xfrm rot="0">
            <a:off x="1028700" y="1987817"/>
            <a:ext cx="15963037" cy="1038225"/>
          </a:xfrm>
          <a:prstGeom prst="rect">
            <a:avLst/>
          </a:prstGeom>
        </p:spPr>
        <p:txBody>
          <a:bodyPr anchor="t" rtlCol="false" tIns="0" lIns="0" bIns="0" rIns="0">
            <a:spAutoFit/>
          </a:bodyPr>
          <a:lstStyle/>
          <a:p>
            <a:pPr algn="ctr">
              <a:lnSpc>
                <a:spcPts val="8400"/>
              </a:lnSpc>
            </a:pPr>
            <a:r>
              <a:rPr lang="en-US" sz="6000">
                <a:solidFill>
                  <a:srgbClr val="E8EEF2"/>
                </a:solidFill>
                <a:latin typeface="Disket Mono Bold"/>
              </a:rPr>
              <a:t>TÍTULO CON 1 FOTO</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E8EEF2"/>
        </a:solidFill>
      </p:bgPr>
    </p:bg>
    <p:spTree>
      <p:nvGrpSpPr>
        <p:cNvPr id="1" name=""/>
        <p:cNvGrpSpPr/>
        <p:nvPr/>
      </p:nvGrpSpPr>
      <p:grpSpPr>
        <a:xfrm>
          <a:off x="0" y="0"/>
          <a:ext cx="0" cy="0"/>
          <a:chOff x="0" y="0"/>
          <a:chExt cx="0" cy="0"/>
        </a:xfrm>
      </p:grpSpPr>
      <p:grpSp>
        <p:nvGrpSpPr>
          <p:cNvPr name="Group 2" id="2"/>
          <p:cNvGrpSpPr/>
          <p:nvPr/>
        </p:nvGrpSpPr>
        <p:grpSpPr>
          <a:xfrm rot="0">
            <a:off x="4676615" y="729582"/>
            <a:ext cx="8667206" cy="598237"/>
            <a:chOff x="0" y="0"/>
            <a:chExt cx="11556275" cy="797649"/>
          </a:xfrm>
        </p:grpSpPr>
        <p:grpSp>
          <p:nvGrpSpPr>
            <p:cNvPr name="Group 3" id="3"/>
            <p:cNvGrpSpPr/>
            <p:nvPr/>
          </p:nvGrpSpPr>
          <p:grpSpPr>
            <a:xfrm rot="0">
              <a:off x="0" y="0"/>
              <a:ext cx="11556275" cy="797649"/>
              <a:chOff x="0" y="0"/>
              <a:chExt cx="38302368" cy="2643745"/>
            </a:xfrm>
          </p:grpSpPr>
          <p:sp>
            <p:nvSpPr>
              <p:cNvPr name="Freeform 4" id="4"/>
              <p:cNvSpPr/>
              <p:nvPr/>
            </p:nvSpPr>
            <p:spPr>
              <a:xfrm>
                <a:off x="0" y="0"/>
                <a:ext cx="38302369" cy="2643745"/>
              </a:xfrm>
              <a:custGeom>
                <a:avLst/>
                <a:gdLst/>
                <a:ahLst/>
                <a:cxnLst/>
                <a:rect r="r" b="b" t="t" l="l"/>
                <a:pathLst>
                  <a:path h="2643745" w="38302369">
                    <a:moveTo>
                      <a:pt x="0" y="0"/>
                    </a:moveTo>
                    <a:lnTo>
                      <a:pt x="0" y="2643745"/>
                    </a:lnTo>
                    <a:lnTo>
                      <a:pt x="38302369" y="2643745"/>
                    </a:lnTo>
                    <a:lnTo>
                      <a:pt x="38302369" y="0"/>
                    </a:lnTo>
                    <a:lnTo>
                      <a:pt x="0" y="0"/>
                    </a:lnTo>
                    <a:close/>
                    <a:moveTo>
                      <a:pt x="38241408" y="2582785"/>
                    </a:moveTo>
                    <a:lnTo>
                      <a:pt x="59690" y="2582785"/>
                    </a:lnTo>
                    <a:lnTo>
                      <a:pt x="59690" y="59690"/>
                    </a:lnTo>
                    <a:lnTo>
                      <a:pt x="38241408" y="59690"/>
                    </a:lnTo>
                    <a:lnTo>
                      <a:pt x="38241408" y="2582785"/>
                    </a:lnTo>
                    <a:close/>
                  </a:path>
                </a:pathLst>
              </a:custGeom>
              <a:solidFill>
                <a:srgbClr val="97171E"/>
              </a:solidFill>
            </p:spPr>
          </p:sp>
        </p:grpSp>
        <p:sp>
          <p:nvSpPr>
            <p:cNvPr name="TextBox 5" id="5"/>
            <p:cNvSpPr txBox="true"/>
            <p:nvPr/>
          </p:nvSpPr>
          <p:spPr>
            <a:xfrm rot="0">
              <a:off x="1900633" y="84235"/>
              <a:ext cx="7755009"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NOMBRE DE LA SECCIÓN</a:t>
              </a:r>
            </a:p>
          </p:txBody>
        </p:sp>
      </p:grpSp>
      <p:grpSp>
        <p:nvGrpSpPr>
          <p:cNvPr name="Group 6" id="6"/>
          <p:cNvGrpSpPr>
            <a:grpSpLocks noChangeAspect="true"/>
          </p:cNvGrpSpPr>
          <p:nvPr/>
        </p:nvGrpSpPr>
        <p:grpSpPr>
          <a:xfrm rot="0">
            <a:off x="4032568" y="3649416"/>
            <a:ext cx="10222865" cy="5750290"/>
            <a:chOff x="0" y="0"/>
            <a:chExt cx="11289030" cy="6350000"/>
          </a:xfrm>
        </p:grpSpPr>
        <p:sp>
          <p:nvSpPr>
            <p:cNvPr name="Freeform 7" id="7"/>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FFFFFF"/>
            </a:solidFill>
            <a:ln>
              <a:solidFill>
                <a:srgbClr val="000000"/>
              </a:solidFill>
            </a:ln>
          </p:spPr>
        </p:sp>
      </p:grpSp>
      <p:sp>
        <p:nvSpPr>
          <p:cNvPr name="TextBox 8" id="8"/>
          <p:cNvSpPr txBox="true"/>
          <p:nvPr/>
        </p:nvSpPr>
        <p:spPr>
          <a:xfrm rot="0">
            <a:off x="1028700" y="1987817"/>
            <a:ext cx="15963037" cy="1038225"/>
          </a:xfrm>
          <a:prstGeom prst="rect">
            <a:avLst/>
          </a:prstGeom>
        </p:spPr>
        <p:txBody>
          <a:bodyPr anchor="t" rtlCol="false" tIns="0" lIns="0" bIns="0" rIns="0">
            <a:spAutoFit/>
          </a:bodyPr>
          <a:lstStyle/>
          <a:p>
            <a:pPr algn="ctr">
              <a:lnSpc>
                <a:spcPts val="8400"/>
              </a:lnSpc>
            </a:pPr>
            <a:r>
              <a:rPr lang="en-US" sz="6000">
                <a:solidFill>
                  <a:srgbClr val="97171E"/>
                </a:solidFill>
                <a:latin typeface="Disket Mono Bold"/>
              </a:rPr>
              <a:t>TÍTULO CON 1 FOTO</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E8EEF2"/>
        </a:solidFill>
      </p:bgPr>
    </p:bg>
    <p:spTree>
      <p:nvGrpSpPr>
        <p:cNvPr id="1" name=""/>
        <p:cNvGrpSpPr/>
        <p:nvPr/>
      </p:nvGrpSpPr>
      <p:grpSpPr>
        <a:xfrm>
          <a:off x="0" y="0"/>
          <a:ext cx="0" cy="0"/>
          <a:chOff x="0" y="0"/>
          <a:chExt cx="0" cy="0"/>
        </a:xfrm>
      </p:grpSpPr>
      <p:sp>
        <p:nvSpPr>
          <p:cNvPr name="AutoShape 2" id="2"/>
          <p:cNvSpPr/>
          <p:nvPr/>
        </p:nvSpPr>
        <p:spPr>
          <a:xfrm rot="0">
            <a:off x="10004482" y="3079750"/>
            <a:ext cx="7254818" cy="0"/>
          </a:xfrm>
          <a:prstGeom prst="line">
            <a:avLst/>
          </a:prstGeom>
          <a:ln cap="rnd" w="9525">
            <a:solidFill>
              <a:srgbClr val="97171E"/>
            </a:solidFill>
            <a:prstDash val="solid"/>
            <a:headEnd type="none" len="sm" w="sm"/>
            <a:tailEnd type="none" len="sm" w="sm"/>
          </a:ln>
        </p:spPr>
      </p:sp>
      <p:grpSp>
        <p:nvGrpSpPr>
          <p:cNvPr name="Group 3" id="3"/>
          <p:cNvGrpSpPr>
            <a:grpSpLocks noChangeAspect="true"/>
          </p:cNvGrpSpPr>
          <p:nvPr/>
        </p:nvGrpSpPr>
        <p:grpSpPr>
          <a:xfrm rot="0">
            <a:off x="2248104" y="3994008"/>
            <a:ext cx="5676491" cy="5676491"/>
            <a:chOff x="0" y="0"/>
            <a:chExt cx="6350000" cy="6350000"/>
          </a:xfrm>
        </p:grpSpPr>
        <p:sp>
          <p:nvSpPr>
            <p:cNvPr name="Freeform 4" id="4"/>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sp>
        <p:nvSpPr>
          <p:cNvPr name="TextBox 5" id="5"/>
          <p:cNvSpPr txBox="true"/>
          <p:nvPr/>
        </p:nvSpPr>
        <p:spPr>
          <a:xfrm rot="0">
            <a:off x="1028700" y="1085850"/>
            <a:ext cx="8115300" cy="2273300"/>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TÍTULO CON 2 FOTOS</a:t>
            </a:r>
          </a:p>
        </p:txBody>
      </p:sp>
      <p:sp>
        <p:nvSpPr>
          <p:cNvPr name="TextBox 6" id="6"/>
          <p:cNvSpPr txBox="true"/>
          <p:nvPr/>
        </p:nvSpPr>
        <p:spPr>
          <a:xfrm rot="0">
            <a:off x="10004482" y="2165350"/>
            <a:ext cx="7254818" cy="485775"/>
          </a:xfrm>
          <a:prstGeom prst="rect">
            <a:avLst/>
          </a:prstGeom>
        </p:spPr>
        <p:txBody>
          <a:bodyPr anchor="t" rtlCol="false" tIns="0" lIns="0" bIns="0" rIns="0">
            <a:spAutoFit/>
          </a:bodyPr>
          <a:lstStyle/>
          <a:p>
            <a:pPr>
              <a:lnSpc>
                <a:spcPts val="3900"/>
              </a:lnSpc>
            </a:pPr>
            <a:r>
              <a:rPr lang="en-US" sz="3000">
                <a:solidFill>
                  <a:srgbClr val="97171E"/>
                </a:solidFill>
                <a:latin typeface="Montserrat Bold"/>
              </a:rPr>
              <a:t>Fuente: XXXXXX</a:t>
            </a:r>
          </a:p>
        </p:txBody>
      </p:sp>
      <p:grpSp>
        <p:nvGrpSpPr>
          <p:cNvPr name="Group 7" id="7"/>
          <p:cNvGrpSpPr>
            <a:grpSpLocks noChangeAspect="true"/>
          </p:cNvGrpSpPr>
          <p:nvPr/>
        </p:nvGrpSpPr>
        <p:grpSpPr>
          <a:xfrm rot="0">
            <a:off x="10793645" y="3994008"/>
            <a:ext cx="5676491" cy="5676491"/>
            <a:chOff x="0" y="0"/>
            <a:chExt cx="6350000" cy="6350000"/>
          </a:xfrm>
        </p:grpSpPr>
        <p:sp>
          <p:nvSpPr>
            <p:cNvPr name="Freeform 8" id="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spTree>
  </p:cSld>
  <p:clrMapOvr>
    <a:masterClrMapping/>
  </p:clrMapOvr>
</p:sld>
</file>

<file path=ppt/slides/slide29.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sp>
        <p:nvSpPr>
          <p:cNvPr name="AutoShape 2" id="2"/>
          <p:cNvSpPr/>
          <p:nvPr/>
        </p:nvSpPr>
        <p:spPr>
          <a:xfrm rot="0">
            <a:off x="10004482" y="3079750"/>
            <a:ext cx="7254818" cy="0"/>
          </a:xfrm>
          <a:prstGeom prst="line">
            <a:avLst/>
          </a:prstGeom>
          <a:ln cap="rnd" w="9525">
            <a:solidFill>
              <a:srgbClr val="E8EEF2"/>
            </a:solidFill>
            <a:prstDash val="solid"/>
            <a:headEnd type="none" len="sm" w="sm"/>
            <a:tailEnd type="none" len="sm" w="sm"/>
          </a:ln>
        </p:spPr>
      </p:sp>
      <p:grpSp>
        <p:nvGrpSpPr>
          <p:cNvPr name="Group 3" id="3"/>
          <p:cNvGrpSpPr>
            <a:grpSpLocks noChangeAspect="true"/>
          </p:cNvGrpSpPr>
          <p:nvPr/>
        </p:nvGrpSpPr>
        <p:grpSpPr>
          <a:xfrm rot="0">
            <a:off x="2248104" y="3994008"/>
            <a:ext cx="5676491" cy="5676491"/>
            <a:chOff x="0" y="0"/>
            <a:chExt cx="6350000" cy="6350000"/>
          </a:xfrm>
        </p:grpSpPr>
        <p:sp>
          <p:nvSpPr>
            <p:cNvPr name="Freeform 4" id="4"/>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sp>
        <p:nvSpPr>
          <p:cNvPr name="TextBox 5" id="5"/>
          <p:cNvSpPr txBox="true"/>
          <p:nvPr/>
        </p:nvSpPr>
        <p:spPr>
          <a:xfrm rot="0">
            <a:off x="1028700" y="1085850"/>
            <a:ext cx="8115300" cy="2273300"/>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TÍTULO CON 2 FOTOS</a:t>
            </a:r>
          </a:p>
        </p:txBody>
      </p:sp>
      <p:sp>
        <p:nvSpPr>
          <p:cNvPr name="TextBox 6" id="6"/>
          <p:cNvSpPr txBox="true"/>
          <p:nvPr/>
        </p:nvSpPr>
        <p:spPr>
          <a:xfrm rot="0">
            <a:off x="10004482" y="2165350"/>
            <a:ext cx="7254818" cy="485775"/>
          </a:xfrm>
          <a:prstGeom prst="rect">
            <a:avLst/>
          </a:prstGeom>
        </p:spPr>
        <p:txBody>
          <a:bodyPr anchor="t" rtlCol="false" tIns="0" lIns="0" bIns="0" rIns="0">
            <a:spAutoFit/>
          </a:bodyPr>
          <a:lstStyle/>
          <a:p>
            <a:pPr>
              <a:lnSpc>
                <a:spcPts val="3900"/>
              </a:lnSpc>
            </a:pPr>
            <a:r>
              <a:rPr lang="en-US" sz="3000">
                <a:solidFill>
                  <a:srgbClr val="E8EEF2"/>
                </a:solidFill>
                <a:latin typeface="Montserrat Bold"/>
              </a:rPr>
              <a:t>Fuente: XXXXXX</a:t>
            </a:r>
          </a:p>
        </p:txBody>
      </p:sp>
      <p:grpSp>
        <p:nvGrpSpPr>
          <p:cNvPr name="Group 7" id="7"/>
          <p:cNvGrpSpPr>
            <a:grpSpLocks noChangeAspect="true"/>
          </p:cNvGrpSpPr>
          <p:nvPr/>
        </p:nvGrpSpPr>
        <p:grpSpPr>
          <a:xfrm rot="0">
            <a:off x="10793645" y="3994008"/>
            <a:ext cx="5676491" cy="5676491"/>
            <a:chOff x="0" y="0"/>
            <a:chExt cx="6350000" cy="6350000"/>
          </a:xfrm>
        </p:grpSpPr>
        <p:sp>
          <p:nvSpPr>
            <p:cNvPr name="Freeform 8" id="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sp>
        <p:nvSpPr>
          <p:cNvPr name="TextBox 3" id="3"/>
          <p:cNvSpPr txBox="true"/>
          <p:nvPr/>
        </p:nvSpPr>
        <p:spPr>
          <a:xfrm rot="0">
            <a:off x="2937341" y="4073984"/>
            <a:ext cx="12413318" cy="4502150"/>
          </a:xfrm>
          <a:prstGeom prst="rect">
            <a:avLst/>
          </a:prstGeom>
        </p:spPr>
        <p:txBody>
          <a:bodyPr anchor="t" rtlCol="false" tIns="0" lIns="0" bIns="0" rIns="0">
            <a:spAutoFit/>
          </a:bodyPr>
          <a:lstStyle/>
          <a:p>
            <a:pPr algn="ctr">
              <a:lnSpc>
                <a:spcPts val="8800"/>
              </a:lnSpc>
            </a:pPr>
            <a:r>
              <a:rPr lang="en-US" sz="8000">
                <a:solidFill>
                  <a:srgbClr val="E8EEF2"/>
                </a:solidFill>
                <a:latin typeface="Disket Mono Bold"/>
              </a:rPr>
              <a:t>SOLOS PODEMOS HACER POCO, JUNTOS PODEMOS HACER MUCHO</a:t>
            </a:r>
          </a:p>
        </p:txBody>
      </p:sp>
      <p:sp>
        <p:nvSpPr>
          <p:cNvPr name="TextBox 4" id="4"/>
          <p:cNvSpPr txBox="true"/>
          <p:nvPr/>
        </p:nvSpPr>
        <p:spPr>
          <a:xfrm rot="0">
            <a:off x="3684088" y="8599130"/>
            <a:ext cx="10919825" cy="485775"/>
          </a:xfrm>
          <a:prstGeom prst="rect">
            <a:avLst/>
          </a:prstGeom>
        </p:spPr>
        <p:txBody>
          <a:bodyPr anchor="t" rtlCol="false" tIns="0" lIns="0" bIns="0" rIns="0">
            <a:spAutoFit/>
          </a:bodyPr>
          <a:lstStyle/>
          <a:p>
            <a:pPr algn="r">
              <a:lnSpc>
                <a:spcPts val="3900"/>
              </a:lnSpc>
            </a:pPr>
            <a:r>
              <a:rPr lang="en-US" sz="3000">
                <a:solidFill>
                  <a:srgbClr val="E8EEF2"/>
                </a:solidFill>
                <a:latin typeface="Montserrat"/>
              </a:rPr>
              <a:t> — Helen Keller</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466856" y="1878203"/>
            <a:ext cx="1354288" cy="1852881"/>
          </a:xfrm>
          <a:prstGeom prst="rect">
            <a:avLst/>
          </a:prstGeom>
        </p:spPr>
      </p:pic>
    </p:spTree>
  </p:cSld>
  <p:clrMapOvr>
    <a:masterClrMapping/>
  </p:clrMapOvr>
</p:sld>
</file>

<file path=ppt/slides/slide30.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sp>
        <p:nvSpPr>
          <p:cNvPr name="TextBox 2" id="2"/>
          <p:cNvSpPr txBox="true"/>
          <p:nvPr/>
        </p:nvSpPr>
        <p:spPr>
          <a:xfrm rot="0">
            <a:off x="1162481" y="1868268"/>
            <a:ext cx="15963037" cy="1038225"/>
          </a:xfrm>
          <a:prstGeom prst="rect">
            <a:avLst/>
          </a:prstGeom>
        </p:spPr>
        <p:txBody>
          <a:bodyPr anchor="t" rtlCol="false" tIns="0" lIns="0" bIns="0" rIns="0">
            <a:spAutoFit/>
          </a:bodyPr>
          <a:lstStyle/>
          <a:p>
            <a:pPr>
              <a:lnSpc>
                <a:spcPts val="8400"/>
              </a:lnSpc>
            </a:pPr>
            <a:r>
              <a:rPr lang="en-US" sz="6000">
                <a:solidFill>
                  <a:srgbClr val="E8EEF2"/>
                </a:solidFill>
                <a:latin typeface="Disket Mono Bold"/>
              </a:rPr>
              <a:t>DIAPOSITIVA CON ExPLICACIÓN</a:t>
            </a:r>
          </a:p>
        </p:txBody>
      </p:sp>
      <p:sp>
        <p:nvSpPr>
          <p:cNvPr name="TextBox 3" id="3"/>
          <p:cNvSpPr txBox="true"/>
          <p:nvPr/>
        </p:nvSpPr>
        <p:spPr>
          <a:xfrm rot="0">
            <a:off x="1162481" y="3895834"/>
            <a:ext cx="9727948" cy="5273675"/>
          </a:xfrm>
          <a:prstGeom prst="rect">
            <a:avLst/>
          </a:prstGeom>
        </p:spPr>
        <p:txBody>
          <a:bodyPr anchor="t" rtlCol="false" tIns="0" lIns="0" bIns="0" rIns="0">
            <a:spAutoFit/>
          </a:bodyPr>
          <a:lstStyle/>
          <a:p>
            <a:pPr>
              <a:lnSpc>
                <a:spcPts val="2800"/>
              </a:lnSpc>
            </a:pPr>
            <a:r>
              <a:rPr lang="en-US" sz="2000">
                <a:solidFill>
                  <a:srgbClr val="E8EEF2"/>
                </a:solidFill>
                <a:latin typeface="Montserrat"/>
              </a:rPr>
              <a:t>"Sed ut perspiciatis unde omnis iste natus error sit voluptatem accusantium doloremque laudantium, totam rem aperiam, eaque ipsa quae ab illo inventore veritatis et quasi architecto beatae vitae dicta sunt explicabo.</a:t>
            </a:r>
          </a:p>
          <a:p>
            <a:pPr>
              <a:lnSpc>
                <a:spcPts val="2800"/>
              </a:lnSpc>
            </a:pPr>
          </a:p>
          <a:p>
            <a:pPr>
              <a:lnSpc>
                <a:spcPts val="2800"/>
              </a:lnSpc>
            </a:pPr>
            <a:r>
              <a:rPr lang="en-US" sz="2000">
                <a:solidFill>
                  <a:srgbClr val="E8EEF2"/>
                </a:solidFill>
                <a:latin typeface="Montserrat"/>
              </a:rPr>
              <a:t>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a:p>
            <a:pPr>
              <a:lnSpc>
                <a:spcPts val="2800"/>
              </a:lnSpc>
            </a:pPr>
          </a:p>
          <a:p>
            <a:pPr>
              <a:lnSpc>
                <a:spcPts val="2800"/>
              </a:lnSpc>
            </a:pPr>
            <a:r>
              <a:rPr lang="en-US" sz="2000">
                <a:solidFill>
                  <a:srgbClr val="E8EEF2"/>
                </a:solidFill>
                <a:latin typeface="Montserrat"/>
              </a:rPr>
              <a:t>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a:t>
            </a:r>
          </a:p>
        </p:txBody>
      </p:sp>
      <p:grpSp>
        <p:nvGrpSpPr>
          <p:cNvPr name="Group 4" id="4"/>
          <p:cNvGrpSpPr/>
          <p:nvPr/>
        </p:nvGrpSpPr>
        <p:grpSpPr>
          <a:xfrm rot="0">
            <a:off x="3759958" y="729582"/>
            <a:ext cx="10965911" cy="598237"/>
            <a:chOff x="0" y="0"/>
            <a:chExt cx="14621215" cy="797649"/>
          </a:xfrm>
        </p:grpSpPr>
        <p:grpSp>
          <p:nvGrpSpPr>
            <p:cNvPr name="Group 5" id="5"/>
            <p:cNvGrpSpPr/>
            <p:nvPr/>
          </p:nvGrpSpPr>
          <p:grpSpPr>
            <a:xfrm rot="0">
              <a:off x="0" y="0"/>
              <a:ext cx="14621215" cy="797649"/>
              <a:chOff x="0" y="0"/>
              <a:chExt cx="48460870" cy="2643745"/>
            </a:xfrm>
          </p:grpSpPr>
          <p:sp>
            <p:nvSpPr>
              <p:cNvPr name="Freeform 6" id="6"/>
              <p:cNvSpPr/>
              <p:nvPr/>
            </p:nvSpPr>
            <p:spPr>
              <a:xfrm>
                <a:off x="0" y="0"/>
                <a:ext cx="48460871" cy="2643745"/>
              </a:xfrm>
              <a:custGeom>
                <a:avLst/>
                <a:gdLst/>
                <a:ahLst/>
                <a:cxnLst/>
                <a:rect r="r" b="b" t="t" l="l"/>
                <a:pathLst>
                  <a:path h="2643745" w="48460871">
                    <a:moveTo>
                      <a:pt x="0" y="0"/>
                    </a:moveTo>
                    <a:lnTo>
                      <a:pt x="0" y="2643745"/>
                    </a:lnTo>
                    <a:lnTo>
                      <a:pt x="48460871" y="2643745"/>
                    </a:lnTo>
                    <a:lnTo>
                      <a:pt x="48460871" y="0"/>
                    </a:lnTo>
                    <a:lnTo>
                      <a:pt x="0" y="0"/>
                    </a:lnTo>
                    <a:close/>
                    <a:moveTo>
                      <a:pt x="48399911" y="2582785"/>
                    </a:moveTo>
                    <a:lnTo>
                      <a:pt x="59690" y="2582785"/>
                    </a:lnTo>
                    <a:lnTo>
                      <a:pt x="59690" y="59690"/>
                    </a:lnTo>
                    <a:lnTo>
                      <a:pt x="48399911" y="59690"/>
                    </a:lnTo>
                    <a:lnTo>
                      <a:pt x="48399911" y="2582785"/>
                    </a:lnTo>
                    <a:close/>
                  </a:path>
                </a:pathLst>
              </a:custGeom>
              <a:solidFill>
                <a:srgbClr val="E8EEF2"/>
              </a:solidFill>
            </p:spPr>
          </p:sp>
        </p:grpSp>
        <p:sp>
          <p:nvSpPr>
            <p:cNvPr name="TextBox 7" id="7"/>
            <p:cNvSpPr txBox="true"/>
            <p:nvPr/>
          </p:nvSpPr>
          <p:spPr>
            <a:xfrm rot="0">
              <a:off x="2404716" y="84235"/>
              <a:ext cx="9811782"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NOMBRE DE LA SECCIÓN</a:t>
              </a:r>
            </a:p>
          </p:txBody>
        </p:sp>
      </p:grpSp>
      <p:grpSp>
        <p:nvGrpSpPr>
          <p:cNvPr name="Group 8" id="8"/>
          <p:cNvGrpSpPr/>
          <p:nvPr/>
        </p:nvGrpSpPr>
        <p:grpSpPr>
          <a:xfrm rot="0">
            <a:off x="11626584" y="3933934"/>
            <a:ext cx="5498935" cy="4733816"/>
            <a:chOff x="0" y="0"/>
            <a:chExt cx="7331913" cy="6311755"/>
          </a:xfrm>
        </p:grpSpPr>
        <p:grpSp>
          <p:nvGrpSpPr>
            <p:cNvPr name="Group 9" id="9"/>
            <p:cNvGrpSpPr/>
            <p:nvPr/>
          </p:nvGrpSpPr>
          <p:grpSpPr>
            <a:xfrm rot="0">
              <a:off x="0" y="0"/>
              <a:ext cx="7331913" cy="6311755"/>
              <a:chOff x="0" y="0"/>
              <a:chExt cx="24301051" cy="20919817"/>
            </a:xfrm>
          </p:grpSpPr>
          <p:sp>
            <p:nvSpPr>
              <p:cNvPr name="Freeform 10" id="10"/>
              <p:cNvSpPr/>
              <p:nvPr/>
            </p:nvSpPr>
            <p:spPr>
              <a:xfrm>
                <a:off x="0" y="0"/>
                <a:ext cx="24301050" cy="20919818"/>
              </a:xfrm>
              <a:custGeom>
                <a:avLst/>
                <a:gdLst/>
                <a:ahLst/>
                <a:cxnLst/>
                <a:rect r="r" b="b" t="t" l="l"/>
                <a:pathLst>
                  <a:path h="20919818" w="24301050">
                    <a:moveTo>
                      <a:pt x="0" y="0"/>
                    </a:moveTo>
                    <a:lnTo>
                      <a:pt x="0" y="20919818"/>
                    </a:lnTo>
                    <a:lnTo>
                      <a:pt x="24301050" y="20919818"/>
                    </a:lnTo>
                    <a:lnTo>
                      <a:pt x="24301050" y="0"/>
                    </a:lnTo>
                    <a:lnTo>
                      <a:pt x="0" y="0"/>
                    </a:lnTo>
                    <a:close/>
                    <a:moveTo>
                      <a:pt x="24240091" y="20858857"/>
                    </a:moveTo>
                    <a:lnTo>
                      <a:pt x="59690" y="20858857"/>
                    </a:lnTo>
                    <a:lnTo>
                      <a:pt x="59690" y="59690"/>
                    </a:lnTo>
                    <a:lnTo>
                      <a:pt x="24240091" y="59690"/>
                    </a:lnTo>
                    <a:lnTo>
                      <a:pt x="24240091" y="20858857"/>
                    </a:lnTo>
                    <a:close/>
                  </a:path>
                </a:pathLst>
              </a:custGeom>
              <a:solidFill>
                <a:srgbClr val="E8EEF2"/>
              </a:solidFill>
            </p:spPr>
          </p:sp>
        </p:grpSp>
        <p:sp>
          <p:nvSpPr>
            <p:cNvPr name="TextBox 11" id="11"/>
            <p:cNvSpPr txBox="true"/>
            <p:nvPr/>
          </p:nvSpPr>
          <p:spPr>
            <a:xfrm rot="0">
              <a:off x="640837" y="503978"/>
              <a:ext cx="6439314" cy="5139267"/>
            </a:xfrm>
            <a:prstGeom prst="rect">
              <a:avLst/>
            </a:prstGeom>
          </p:spPr>
          <p:txBody>
            <a:bodyPr anchor="t" rtlCol="false" tIns="0" lIns="0" bIns="0" rIns="0">
              <a:spAutoFit/>
            </a:bodyPr>
            <a:lstStyle/>
            <a:p>
              <a:pPr>
                <a:lnSpc>
                  <a:spcPts val="2800"/>
                </a:lnSpc>
              </a:pPr>
              <a:r>
                <a:rPr lang="en-US" sz="2000">
                  <a:solidFill>
                    <a:srgbClr val="E8EEF2"/>
                  </a:solidFill>
                  <a:latin typeface="Montserrat Bold"/>
                </a:rPr>
                <a:t>TÍTULO 1</a:t>
              </a:r>
            </a:p>
            <a:p>
              <a:pPr>
                <a:lnSpc>
                  <a:spcPts val="2800"/>
                </a:lnSpc>
              </a:pPr>
              <a:r>
                <a:rPr lang="en-US" sz="2000">
                  <a:solidFill>
                    <a:srgbClr val="E8EEF2"/>
                  </a:solidFill>
                  <a:latin typeface="Montserrat Bold"/>
                </a:rPr>
                <a:t>Explicación 1</a:t>
              </a:r>
            </a:p>
            <a:p>
              <a:pPr>
                <a:lnSpc>
                  <a:spcPts val="2800"/>
                </a:lnSpc>
              </a:pPr>
            </a:p>
            <a:p>
              <a:pPr>
                <a:lnSpc>
                  <a:spcPts val="2800"/>
                </a:lnSpc>
              </a:pPr>
              <a:r>
                <a:rPr lang="en-US" sz="2000">
                  <a:solidFill>
                    <a:srgbClr val="E8EEF2"/>
                  </a:solidFill>
                  <a:latin typeface="Montserrat Bold"/>
                </a:rPr>
                <a:t>TÍTULO 2</a:t>
              </a:r>
            </a:p>
            <a:p>
              <a:pPr>
                <a:lnSpc>
                  <a:spcPts val="2800"/>
                </a:lnSpc>
              </a:pPr>
              <a:r>
                <a:rPr lang="en-US" sz="2000">
                  <a:solidFill>
                    <a:srgbClr val="E8EEF2"/>
                  </a:solidFill>
                  <a:latin typeface="Montserrat Bold"/>
                </a:rPr>
                <a:t>Explicación 2</a:t>
              </a:r>
            </a:p>
            <a:p>
              <a:pPr>
                <a:lnSpc>
                  <a:spcPts val="2800"/>
                </a:lnSpc>
              </a:pPr>
            </a:p>
            <a:p>
              <a:pPr>
                <a:lnSpc>
                  <a:spcPts val="2800"/>
                </a:lnSpc>
              </a:pPr>
              <a:r>
                <a:rPr lang="en-US" sz="2000">
                  <a:solidFill>
                    <a:srgbClr val="E8EEF2"/>
                  </a:solidFill>
                  <a:latin typeface="Montserrat Bold"/>
                </a:rPr>
                <a:t>TÍTULO 3</a:t>
              </a:r>
            </a:p>
            <a:p>
              <a:pPr>
                <a:lnSpc>
                  <a:spcPts val="2800"/>
                </a:lnSpc>
              </a:pPr>
              <a:r>
                <a:rPr lang="en-US" sz="2000">
                  <a:solidFill>
                    <a:srgbClr val="E8EEF2"/>
                  </a:solidFill>
                  <a:latin typeface="Montserrat Bold"/>
                </a:rPr>
                <a:t>Explicación 3</a:t>
              </a:r>
            </a:p>
            <a:p>
              <a:pPr>
                <a:lnSpc>
                  <a:spcPts val="2800"/>
                </a:lnSpc>
              </a:pPr>
            </a:p>
            <a:p>
              <a:pPr>
                <a:lnSpc>
                  <a:spcPts val="2800"/>
                </a:lnSpc>
              </a:pPr>
              <a:r>
                <a:rPr lang="en-US" sz="2000">
                  <a:solidFill>
                    <a:srgbClr val="E8EEF2"/>
                  </a:solidFill>
                  <a:latin typeface="Montserrat Bold"/>
                </a:rPr>
                <a:t>TÍTULO 4</a:t>
              </a:r>
            </a:p>
            <a:p>
              <a:pPr>
                <a:lnSpc>
                  <a:spcPts val="2800"/>
                </a:lnSpc>
              </a:pPr>
              <a:r>
                <a:rPr lang="en-US" sz="2000">
                  <a:solidFill>
                    <a:srgbClr val="E8EEF2"/>
                  </a:solidFill>
                  <a:latin typeface="Montserrat Bold"/>
                </a:rPr>
                <a:t>Explicación 4</a:t>
              </a:r>
            </a:p>
          </p:txBody>
        </p:sp>
      </p:grpSp>
    </p:spTree>
  </p:cSld>
  <p:clrMapOvr>
    <a:masterClrMapping/>
  </p:clrMapOvr>
</p:sld>
</file>

<file path=ppt/slides/slide31.xml><?xml version="1.0" encoding="utf-8"?>
<p:sld xmlns:p="http://schemas.openxmlformats.org/presentationml/2006/main" xmlns:a="http://schemas.openxmlformats.org/drawingml/2006/main">
  <p:cSld>
    <p:bg>
      <p:bgPr>
        <a:solidFill>
          <a:srgbClr val="E8EEF2"/>
        </a:solidFill>
      </p:bgPr>
    </p:bg>
    <p:spTree>
      <p:nvGrpSpPr>
        <p:cNvPr id="1" name=""/>
        <p:cNvGrpSpPr/>
        <p:nvPr/>
      </p:nvGrpSpPr>
      <p:grpSpPr>
        <a:xfrm>
          <a:off x="0" y="0"/>
          <a:ext cx="0" cy="0"/>
          <a:chOff x="0" y="0"/>
          <a:chExt cx="0" cy="0"/>
        </a:xfrm>
      </p:grpSpPr>
      <p:sp>
        <p:nvSpPr>
          <p:cNvPr name="TextBox 2" id="2"/>
          <p:cNvSpPr txBox="true"/>
          <p:nvPr/>
        </p:nvSpPr>
        <p:spPr>
          <a:xfrm rot="0">
            <a:off x="1162481" y="1868268"/>
            <a:ext cx="15963037" cy="1038225"/>
          </a:xfrm>
          <a:prstGeom prst="rect">
            <a:avLst/>
          </a:prstGeom>
        </p:spPr>
        <p:txBody>
          <a:bodyPr anchor="t" rtlCol="false" tIns="0" lIns="0" bIns="0" rIns="0">
            <a:spAutoFit/>
          </a:bodyPr>
          <a:lstStyle/>
          <a:p>
            <a:pPr>
              <a:lnSpc>
                <a:spcPts val="8400"/>
              </a:lnSpc>
            </a:pPr>
            <a:r>
              <a:rPr lang="en-US" sz="6000">
                <a:solidFill>
                  <a:srgbClr val="97171E"/>
                </a:solidFill>
                <a:latin typeface="Disket Mono Bold"/>
              </a:rPr>
              <a:t>DIAPOSITIVA CON ExPLICACIÓN</a:t>
            </a:r>
          </a:p>
        </p:txBody>
      </p:sp>
      <p:sp>
        <p:nvSpPr>
          <p:cNvPr name="TextBox 3" id="3"/>
          <p:cNvSpPr txBox="true"/>
          <p:nvPr/>
        </p:nvSpPr>
        <p:spPr>
          <a:xfrm rot="0">
            <a:off x="1162481" y="3895834"/>
            <a:ext cx="9727948" cy="5273675"/>
          </a:xfrm>
          <a:prstGeom prst="rect">
            <a:avLst/>
          </a:prstGeom>
        </p:spPr>
        <p:txBody>
          <a:bodyPr anchor="t" rtlCol="false" tIns="0" lIns="0" bIns="0" rIns="0">
            <a:spAutoFit/>
          </a:bodyPr>
          <a:lstStyle/>
          <a:p>
            <a:pPr>
              <a:lnSpc>
                <a:spcPts val="2800"/>
              </a:lnSpc>
            </a:pPr>
            <a:r>
              <a:rPr lang="en-US" sz="2000">
                <a:solidFill>
                  <a:srgbClr val="97171E"/>
                </a:solidFill>
                <a:latin typeface="Montserrat"/>
              </a:rPr>
              <a:t>"Sed ut perspiciatis unde omnis iste natus error sit voluptatem accusantium doloremque laudantium, totam rem aperiam, eaque ipsa quae ab illo inventore veritatis et quasi architecto beatae vitae dicta sunt explicabo.</a:t>
            </a:r>
          </a:p>
          <a:p>
            <a:pPr>
              <a:lnSpc>
                <a:spcPts val="2800"/>
              </a:lnSpc>
            </a:pPr>
          </a:p>
          <a:p>
            <a:pPr>
              <a:lnSpc>
                <a:spcPts val="2800"/>
              </a:lnSpc>
            </a:pPr>
            <a:r>
              <a:rPr lang="en-US" sz="2000">
                <a:solidFill>
                  <a:srgbClr val="97171E"/>
                </a:solidFill>
                <a:latin typeface="Montserrat"/>
              </a:rPr>
              <a:t>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a:p>
            <a:pPr>
              <a:lnSpc>
                <a:spcPts val="2800"/>
              </a:lnSpc>
            </a:pPr>
          </a:p>
          <a:p>
            <a:pPr>
              <a:lnSpc>
                <a:spcPts val="2800"/>
              </a:lnSpc>
            </a:pPr>
            <a:r>
              <a:rPr lang="en-US" sz="2000">
                <a:solidFill>
                  <a:srgbClr val="97171E"/>
                </a:solidFill>
                <a:latin typeface="Montserrat"/>
              </a:rPr>
              <a:t>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a:t>
            </a:r>
          </a:p>
        </p:txBody>
      </p:sp>
      <p:grpSp>
        <p:nvGrpSpPr>
          <p:cNvPr name="Group 4" id="4"/>
          <p:cNvGrpSpPr/>
          <p:nvPr/>
        </p:nvGrpSpPr>
        <p:grpSpPr>
          <a:xfrm rot="0">
            <a:off x="3759958" y="729582"/>
            <a:ext cx="10965911" cy="598237"/>
            <a:chOff x="0" y="0"/>
            <a:chExt cx="14621215" cy="797649"/>
          </a:xfrm>
        </p:grpSpPr>
        <p:grpSp>
          <p:nvGrpSpPr>
            <p:cNvPr name="Group 5" id="5"/>
            <p:cNvGrpSpPr/>
            <p:nvPr/>
          </p:nvGrpSpPr>
          <p:grpSpPr>
            <a:xfrm rot="0">
              <a:off x="0" y="0"/>
              <a:ext cx="14621215" cy="797649"/>
              <a:chOff x="0" y="0"/>
              <a:chExt cx="48460870" cy="2643745"/>
            </a:xfrm>
          </p:grpSpPr>
          <p:sp>
            <p:nvSpPr>
              <p:cNvPr name="Freeform 6" id="6"/>
              <p:cNvSpPr/>
              <p:nvPr/>
            </p:nvSpPr>
            <p:spPr>
              <a:xfrm>
                <a:off x="0" y="0"/>
                <a:ext cx="48460871" cy="2643745"/>
              </a:xfrm>
              <a:custGeom>
                <a:avLst/>
                <a:gdLst/>
                <a:ahLst/>
                <a:cxnLst/>
                <a:rect r="r" b="b" t="t" l="l"/>
                <a:pathLst>
                  <a:path h="2643745" w="48460871">
                    <a:moveTo>
                      <a:pt x="0" y="0"/>
                    </a:moveTo>
                    <a:lnTo>
                      <a:pt x="0" y="2643745"/>
                    </a:lnTo>
                    <a:lnTo>
                      <a:pt x="48460871" y="2643745"/>
                    </a:lnTo>
                    <a:lnTo>
                      <a:pt x="48460871" y="0"/>
                    </a:lnTo>
                    <a:lnTo>
                      <a:pt x="0" y="0"/>
                    </a:lnTo>
                    <a:close/>
                    <a:moveTo>
                      <a:pt x="48399911" y="2582785"/>
                    </a:moveTo>
                    <a:lnTo>
                      <a:pt x="59690" y="2582785"/>
                    </a:lnTo>
                    <a:lnTo>
                      <a:pt x="59690" y="59690"/>
                    </a:lnTo>
                    <a:lnTo>
                      <a:pt x="48399911" y="59690"/>
                    </a:lnTo>
                    <a:lnTo>
                      <a:pt x="48399911" y="2582785"/>
                    </a:lnTo>
                    <a:close/>
                  </a:path>
                </a:pathLst>
              </a:custGeom>
              <a:solidFill>
                <a:srgbClr val="97171E"/>
              </a:solidFill>
            </p:spPr>
          </p:sp>
        </p:grpSp>
        <p:sp>
          <p:nvSpPr>
            <p:cNvPr name="TextBox 7" id="7"/>
            <p:cNvSpPr txBox="true"/>
            <p:nvPr/>
          </p:nvSpPr>
          <p:spPr>
            <a:xfrm rot="0">
              <a:off x="2404716" y="84235"/>
              <a:ext cx="9811782"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NOMBRE DE LA SECCIÓN</a:t>
              </a:r>
            </a:p>
          </p:txBody>
        </p:sp>
      </p:grpSp>
      <p:grpSp>
        <p:nvGrpSpPr>
          <p:cNvPr name="Group 8" id="8"/>
          <p:cNvGrpSpPr/>
          <p:nvPr/>
        </p:nvGrpSpPr>
        <p:grpSpPr>
          <a:xfrm rot="0">
            <a:off x="11626584" y="3933934"/>
            <a:ext cx="5498935" cy="4733816"/>
            <a:chOff x="0" y="0"/>
            <a:chExt cx="7331913" cy="6311755"/>
          </a:xfrm>
        </p:grpSpPr>
        <p:grpSp>
          <p:nvGrpSpPr>
            <p:cNvPr name="Group 9" id="9"/>
            <p:cNvGrpSpPr/>
            <p:nvPr/>
          </p:nvGrpSpPr>
          <p:grpSpPr>
            <a:xfrm rot="0">
              <a:off x="0" y="0"/>
              <a:ext cx="7331913" cy="6311755"/>
              <a:chOff x="0" y="0"/>
              <a:chExt cx="24301051" cy="20919817"/>
            </a:xfrm>
          </p:grpSpPr>
          <p:sp>
            <p:nvSpPr>
              <p:cNvPr name="Freeform 10" id="10"/>
              <p:cNvSpPr/>
              <p:nvPr/>
            </p:nvSpPr>
            <p:spPr>
              <a:xfrm>
                <a:off x="0" y="0"/>
                <a:ext cx="24301050" cy="20919818"/>
              </a:xfrm>
              <a:custGeom>
                <a:avLst/>
                <a:gdLst/>
                <a:ahLst/>
                <a:cxnLst/>
                <a:rect r="r" b="b" t="t" l="l"/>
                <a:pathLst>
                  <a:path h="20919818" w="24301050">
                    <a:moveTo>
                      <a:pt x="0" y="0"/>
                    </a:moveTo>
                    <a:lnTo>
                      <a:pt x="0" y="20919818"/>
                    </a:lnTo>
                    <a:lnTo>
                      <a:pt x="24301050" y="20919818"/>
                    </a:lnTo>
                    <a:lnTo>
                      <a:pt x="24301050" y="0"/>
                    </a:lnTo>
                    <a:lnTo>
                      <a:pt x="0" y="0"/>
                    </a:lnTo>
                    <a:close/>
                    <a:moveTo>
                      <a:pt x="24240091" y="20858857"/>
                    </a:moveTo>
                    <a:lnTo>
                      <a:pt x="59690" y="20858857"/>
                    </a:lnTo>
                    <a:lnTo>
                      <a:pt x="59690" y="59690"/>
                    </a:lnTo>
                    <a:lnTo>
                      <a:pt x="24240091" y="59690"/>
                    </a:lnTo>
                    <a:lnTo>
                      <a:pt x="24240091" y="20858857"/>
                    </a:lnTo>
                    <a:close/>
                  </a:path>
                </a:pathLst>
              </a:custGeom>
              <a:solidFill>
                <a:srgbClr val="97171E"/>
              </a:solidFill>
            </p:spPr>
          </p:sp>
        </p:grpSp>
        <p:sp>
          <p:nvSpPr>
            <p:cNvPr name="TextBox 11" id="11"/>
            <p:cNvSpPr txBox="true"/>
            <p:nvPr/>
          </p:nvSpPr>
          <p:spPr>
            <a:xfrm rot="0">
              <a:off x="640837" y="503978"/>
              <a:ext cx="6439314" cy="5139267"/>
            </a:xfrm>
            <a:prstGeom prst="rect">
              <a:avLst/>
            </a:prstGeom>
          </p:spPr>
          <p:txBody>
            <a:bodyPr anchor="t" rtlCol="false" tIns="0" lIns="0" bIns="0" rIns="0">
              <a:spAutoFit/>
            </a:bodyPr>
            <a:lstStyle/>
            <a:p>
              <a:pPr>
                <a:lnSpc>
                  <a:spcPts val="2800"/>
                </a:lnSpc>
              </a:pPr>
              <a:r>
                <a:rPr lang="en-US" sz="2000">
                  <a:solidFill>
                    <a:srgbClr val="97171E"/>
                  </a:solidFill>
                  <a:latin typeface="Montserrat Bold"/>
                </a:rPr>
                <a:t>TÍTULO 1</a:t>
              </a:r>
            </a:p>
            <a:p>
              <a:pPr>
                <a:lnSpc>
                  <a:spcPts val="2800"/>
                </a:lnSpc>
              </a:pPr>
              <a:r>
                <a:rPr lang="en-US" sz="2000">
                  <a:solidFill>
                    <a:srgbClr val="97171E"/>
                  </a:solidFill>
                  <a:latin typeface="Montserrat Bold"/>
                </a:rPr>
                <a:t>Explicación 1</a:t>
              </a:r>
            </a:p>
            <a:p>
              <a:pPr>
                <a:lnSpc>
                  <a:spcPts val="2800"/>
                </a:lnSpc>
              </a:pPr>
            </a:p>
            <a:p>
              <a:pPr>
                <a:lnSpc>
                  <a:spcPts val="2800"/>
                </a:lnSpc>
              </a:pPr>
              <a:r>
                <a:rPr lang="en-US" sz="2000">
                  <a:solidFill>
                    <a:srgbClr val="97171E"/>
                  </a:solidFill>
                  <a:latin typeface="Montserrat Bold"/>
                </a:rPr>
                <a:t>TÍTULO 2</a:t>
              </a:r>
            </a:p>
            <a:p>
              <a:pPr>
                <a:lnSpc>
                  <a:spcPts val="2800"/>
                </a:lnSpc>
              </a:pPr>
              <a:r>
                <a:rPr lang="en-US" sz="2000">
                  <a:solidFill>
                    <a:srgbClr val="97171E"/>
                  </a:solidFill>
                  <a:latin typeface="Montserrat Bold"/>
                </a:rPr>
                <a:t>Explicación 2</a:t>
              </a:r>
            </a:p>
            <a:p>
              <a:pPr>
                <a:lnSpc>
                  <a:spcPts val="2800"/>
                </a:lnSpc>
              </a:pPr>
            </a:p>
            <a:p>
              <a:pPr>
                <a:lnSpc>
                  <a:spcPts val="2800"/>
                </a:lnSpc>
              </a:pPr>
              <a:r>
                <a:rPr lang="en-US" sz="2000">
                  <a:solidFill>
                    <a:srgbClr val="97171E"/>
                  </a:solidFill>
                  <a:latin typeface="Montserrat Bold"/>
                </a:rPr>
                <a:t>TÍTULO 3</a:t>
              </a:r>
            </a:p>
            <a:p>
              <a:pPr>
                <a:lnSpc>
                  <a:spcPts val="2800"/>
                </a:lnSpc>
              </a:pPr>
              <a:r>
                <a:rPr lang="en-US" sz="2000">
                  <a:solidFill>
                    <a:srgbClr val="97171E"/>
                  </a:solidFill>
                  <a:latin typeface="Montserrat Bold"/>
                </a:rPr>
                <a:t>Explicación 3</a:t>
              </a:r>
            </a:p>
            <a:p>
              <a:pPr>
                <a:lnSpc>
                  <a:spcPts val="2800"/>
                </a:lnSpc>
              </a:pPr>
            </a:p>
            <a:p>
              <a:pPr>
                <a:lnSpc>
                  <a:spcPts val="2800"/>
                </a:lnSpc>
              </a:pPr>
              <a:r>
                <a:rPr lang="en-US" sz="2000">
                  <a:solidFill>
                    <a:srgbClr val="97171E"/>
                  </a:solidFill>
                  <a:latin typeface="Montserrat Bold"/>
                </a:rPr>
                <a:t>TÍTULO 4</a:t>
              </a:r>
            </a:p>
            <a:p>
              <a:pPr>
                <a:lnSpc>
                  <a:spcPts val="2800"/>
                </a:lnSpc>
              </a:pPr>
              <a:r>
                <a:rPr lang="en-US" sz="2000">
                  <a:solidFill>
                    <a:srgbClr val="97171E"/>
                  </a:solidFill>
                  <a:latin typeface="Montserrat Bold"/>
                </a:rPr>
                <a:t>Explicación 4</a:t>
              </a:r>
            </a:p>
          </p:txBody>
        </p:sp>
      </p:grpSp>
    </p:spTree>
  </p:cSld>
  <p:clrMapOvr>
    <a:masterClrMapping/>
  </p:clrMapOvr>
</p:sld>
</file>

<file path=ppt/slides/slide32.xml><?xml version="1.0" encoding="utf-8"?>
<p:sld xmlns:p="http://schemas.openxmlformats.org/presentationml/2006/main" xmlns:a="http://schemas.openxmlformats.org/drawingml/2006/main">
  <p:cSld>
    <p:bg>
      <p:bgPr>
        <a:solidFill>
          <a:srgbClr val="E8EEF2"/>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16230600" cy="2273300"/>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DIAPOSITIVA DE ORDEN  DE 3 ELEMENTOS</a:t>
            </a:r>
          </a:p>
        </p:txBody>
      </p:sp>
      <p:grpSp>
        <p:nvGrpSpPr>
          <p:cNvPr name="Group 3" id="3"/>
          <p:cNvGrpSpPr/>
          <p:nvPr/>
        </p:nvGrpSpPr>
        <p:grpSpPr>
          <a:xfrm rot="0">
            <a:off x="1028700" y="5491180"/>
            <a:ext cx="4417398" cy="1125002"/>
            <a:chOff x="0" y="0"/>
            <a:chExt cx="5889864" cy="1500003"/>
          </a:xfrm>
        </p:grpSpPr>
        <p:sp>
          <p:nvSpPr>
            <p:cNvPr name="TextBox 4" id="4"/>
            <p:cNvSpPr txBox="true"/>
            <p:nvPr/>
          </p:nvSpPr>
          <p:spPr>
            <a:xfrm rot="0">
              <a:off x="0" y="1049576"/>
              <a:ext cx="5889864" cy="46228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Explicación de todo</a:t>
              </a:r>
            </a:p>
          </p:txBody>
        </p:sp>
        <p:sp>
          <p:nvSpPr>
            <p:cNvPr name="TextBox 5" id="5"/>
            <p:cNvSpPr txBox="true"/>
            <p:nvPr/>
          </p:nvSpPr>
          <p:spPr>
            <a:xfrm rot="0">
              <a:off x="0" y="-57150"/>
              <a:ext cx="5889864" cy="578697"/>
            </a:xfrm>
            <a:prstGeom prst="rect">
              <a:avLst/>
            </a:prstGeom>
          </p:spPr>
          <p:txBody>
            <a:bodyPr anchor="t" rtlCol="false" tIns="0" lIns="0" bIns="0" rIns="0">
              <a:spAutoFit/>
            </a:bodyPr>
            <a:lstStyle/>
            <a:p>
              <a:pPr>
                <a:lnSpc>
                  <a:spcPts val="3640"/>
                </a:lnSpc>
              </a:pPr>
              <a:r>
                <a:rPr lang="en-US" sz="2600">
                  <a:solidFill>
                    <a:srgbClr val="97171E"/>
                  </a:solidFill>
                  <a:latin typeface="Disket Mono Bold"/>
                </a:rPr>
                <a:t>TÍTULO NÚMERO 1</a:t>
              </a:r>
            </a:p>
          </p:txBody>
        </p:sp>
      </p:grpSp>
      <p:sp>
        <p:nvSpPr>
          <p:cNvPr name="TextBox 6" id="6"/>
          <p:cNvSpPr txBox="true"/>
          <p:nvPr/>
        </p:nvSpPr>
        <p:spPr>
          <a:xfrm rot="0">
            <a:off x="1028700" y="4340442"/>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1</a:t>
            </a:r>
          </a:p>
        </p:txBody>
      </p:sp>
      <p:sp>
        <p:nvSpPr>
          <p:cNvPr name="TextBox 7" id="7"/>
          <p:cNvSpPr txBox="true"/>
          <p:nvPr/>
        </p:nvSpPr>
        <p:spPr>
          <a:xfrm rot="0">
            <a:off x="6909723" y="4340442"/>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2</a:t>
            </a:r>
          </a:p>
        </p:txBody>
      </p:sp>
      <p:sp>
        <p:nvSpPr>
          <p:cNvPr name="TextBox 8" id="8"/>
          <p:cNvSpPr txBox="true"/>
          <p:nvPr/>
        </p:nvSpPr>
        <p:spPr>
          <a:xfrm rot="0">
            <a:off x="12841902" y="4340442"/>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3</a:t>
            </a:r>
          </a:p>
        </p:txBody>
      </p:sp>
      <p:sp>
        <p:nvSpPr>
          <p:cNvPr name="AutoShape 9" id="9"/>
          <p:cNvSpPr/>
          <p:nvPr/>
        </p:nvSpPr>
        <p:spPr>
          <a:xfrm rot="-5400000">
            <a:off x="3685644" y="6761271"/>
            <a:ext cx="4984533" cy="0"/>
          </a:xfrm>
          <a:prstGeom prst="line">
            <a:avLst/>
          </a:prstGeom>
          <a:ln cap="rnd" w="9525">
            <a:solidFill>
              <a:srgbClr val="97171E"/>
            </a:solidFill>
            <a:prstDash val="solid"/>
            <a:headEnd type="none" len="sm" w="sm"/>
            <a:tailEnd type="none" len="sm" w="sm"/>
          </a:ln>
        </p:spPr>
      </p:sp>
      <p:sp>
        <p:nvSpPr>
          <p:cNvPr name="AutoShape 10" id="10"/>
          <p:cNvSpPr/>
          <p:nvPr/>
        </p:nvSpPr>
        <p:spPr>
          <a:xfrm rot="-5400000">
            <a:off x="9617823" y="6761271"/>
            <a:ext cx="4984533" cy="0"/>
          </a:xfrm>
          <a:prstGeom prst="line">
            <a:avLst/>
          </a:prstGeom>
          <a:ln cap="rnd" w="9525">
            <a:solidFill>
              <a:srgbClr val="97171E"/>
            </a:solidFill>
            <a:prstDash val="solid"/>
            <a:headEnd type="none" len="sm" w="sm"/>
            <a:tailEnd type="none" len="sm" w="sm"/>
          </a:ln>
        </p:spPr>
      </p:sp>
      <p:grpSp>
        <p:nvGrpSpPr>
          <p:cNvPr name="Group 11" id="11"/>
          <p:cNvGrpSpPr/>
          <p:nvPr/>
        </p:nvGrpSpPr>
        <p:grpSpPr>
          <a:xfrm rot="0">
            <a:off x="6909723" y="5491180"/>
            <a:ext cx="4417398" cy="1125002"/>
            <a:chOff x="0" y="0"/>
            <a:chExt cx="5889864" cy="1500003"/>
          </a:xfrm>
        </p:grpSpPr>
        <p:sp>
          <p:nvSpPr>
            <p:cNvPr name="TextBox 12" id="12"/>
            <p:cNvSpPr txBox="true"/>
            <p:nvPr/>
          </p:nvSpPr>
          <p:spPr>
            <a:xfrm rot="0">
              <a:off x="0" y="1049576"/>
              <a:ext cx="5889864" cy="46228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Explicación de todo</a:t>
              </a:r>
            </a:p>
          </p:txBody>
        </p:sp>
        <p:sp>
          <p:nvSpPr>
            <p:cNvPr name="TextBox 13" id="13"/>
            <p:cNvSpPr txBox="true"/>
            <p:nvPr/>
          </p:nvSpPr>
          <p:spPr>
            <a:xfrm rot="0">
              <a:off x="0" y="-57150"/>
              <a:ext cx="5889864" cy="578697"/>
            </a:xfrm>
            <a:prstGeom prst="rect">
              <a:avLst/>
            </a:prstGeom>
          </p:spPr>
          <p:txBody>
            <a:bodyPr anchor="t" rtlCol="false" tIns="0" lIns="0" bIns="0" rIns="0">
              <a:spAutoFit/>
            </a:bodyPr>
            <a:lstStyle/>
            <a:p>
              <a:pPr>
                <a:lnSpc>
                  <a:spcPts val="3640"/>
                </a:lnSpc>
              </a:pPr>
              <a:r>
                <a:rPr lang="en-US" sz="2600">
                  <a:solidFill>
                    <a:srgbClr val="97171E"/>
                  </a:solidFill>
                  <a:latin typeface="Disket Mono Bold"/>
                </a:rPr>
                <a:t>TÍTULO NÚMERO 2</a:t>
              </a:r>
            </a:p>
          </p:txBody>
        </p:sp>
      </p:grpSp>
      <p:grpSp>
        <p:nvGrpSpPr>
          <p:cNvPr name="Group 14" id="14"/>
          <p:cNvGrpSpPr/>
          <p:nvPr/>
        </p:nvGrpSpPr>
        <p:grpSpPr>
          <a:xfrm rot="0">
            <a:off x="12841902" y="5491180"/>
            <a:ext cx="4417398" cy="1125002"/>
            <a:chOff x="0" y="0"/>
            <a:chExt cx="5889864" cy="1500003"/>
          </a:xfrm>
        </p:grpSpPr>
        <p:sp>
          <p:nvSpPr>
            <p:cNvPr name="TextBox 15" id="15"/>
            <p:cNvSpPr txBox="true"/>
            <p:nvPr/>
          </p:nvSpPr>
          <p:spPr>
            <a:xfrm rot="0">
              <a:off x="0" y="1049576"/>
              <a:ext cx="5889864" cy="46228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Explicación de todo</a:t>
              </a:r>
            </a:p>
          </p:txBody>
        </p:sp>
        <p:sp>
          <p:nvSpPr>
            <p:cNvPr name="TextBox 16" id="16"/>
            <p:cNvSpPr txBox="true"/>
            <p:nvPr/>
          </p:nvSpPr>
          <p:spPr>
            <a:xfrm rot="0">
              <a:off x="0" y="-57150"/>
              <a:ext cx="5889864" cy="578697"/>
            </a:xfrm>
            <a:prstGeom prst="rect">
              <a:avLst/>
            </a:prstGeom>
          </p:spPr>
          <p:txBody>
            <a:bodyPr anchor="t" rtlCol="false" tIns="0" lIns="0" bIns="0" rIns="0">
              <a:spAutoFit/>
            </a:bodyPr>
            <a:lstStyle/>
            <a:p>
              <a:pPr>
                <a:lnSpc>
                  <a:spcPts val="3640"/>
                </a:lnSpc>
              </a:pPr>
              <a:r>
                <a:rPr lang="en-US" sz="2600">
                  <a:solidFill>
                    <a:srgbClr val="97171E"/>
                  </a:solidFill>
                  <a:latin typeface="Disket Mono Bold"/>
                </a:rPr>
                <a:t>TÍTULO NÚMERO 3</a:t>
              </a:r>
            </a:p>
          </p:txBody>
        </p:sp>
      </p:grpSp>
    </p:spTree>
  </p:cSld>
  <p:clrMapOvr>
    <a:masterClrMapping/>
  </p:clrMapOvr>
</p:sld>
</file>

<file path=ppt/slides/slide33.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16230600" cy="2273300"/>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DIAPOSITIVA DE ORDEN  DE 3 ELEMENTOS</a:t>
            </a:r>
          </a:p>
        </p:txBody>
      </p:sp>
      <p:grpSp>
        <p:nvGrpSpPr>
          <p:cNvPr name="Group 3" id="3"/>
          <p:cNvGrpSpPr/>
          <p:nvPr/>
        </p:nvGrpSpPr>
        <p:grpSpPr>
          <a:xfrm rot="0">
            <a:off x="1028700" y="5491180"/>
            <a:ext cx="4417398" cy="1125002"/>
            <a:chOff x="0" y="0"/>
            <a:chExt cx="5889864" cy="1500003"/>
          </a:xfrm>
        </p:grpSpPr>
        <p:sp>
          <p:nvSpPr>
            <p:cNvPr name="TextBox 4" id="4"/>
            <p:cNvSpPr txBox="true"/>
            <p:nvPr/>
          </p:nvSpPr>
          <p:spPr>
            <a:xfrm rot="0">
              <a:off x="0" y="1049576"/>
              <a:ext cx="5889864" cy="46228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Explicación de todo</a:t>
              </a:r>
            </a:p>
          </p:txBody>
        </p:sp>
        <p:sp>
          <p:nvSpPr>
            <p:cNvPr name="TextBox 5" id="5"/>
            <p:cNvSpPr txBox="true"/>
            <p:nvPr/>
          </p:nvSpPr>
          <p:spPr>
            <a:xfrm rot="0">
              <a:off x="0" y="-57150"/>
              <a:ext cx="5889864" cy="578697"/>
            </a:xfrm>
            <a:prstGeom prst="rect">
              <a:avLst/>
            </a:prstGeom>
          </p:spPr>
          <p:txBody>
            <a:bodyPr anchor="t" rtlCol="false" tIns="0" lIns="0" bIns="0" rIns="0">
              <a:spAutoFit/>
            </a:bodyPr>
            <a:lstStyle/>
            <a:p>
              <a:pPr>
                <a:lnSpc>
                  <a:spcPts val="3640"/>
                </a:lnSpc>
              </a:pPr>
              <a:r>
                <a:rPr lang="en-US" sz="2600">
                  <a:solidFill>
                    <a:srgbClr val="E8EEF2"/>
                  </a:solidFill>
                  <a:latin typeface="Disket Mono Bold"/>
                </a:rPr>
                <a:t>TÍTULO NÚMERO 1</a:t>
              </a:r>
            </a:p>
          </p:txBody>
        </p:sp>
      </p:grpSp>
      <p:sp>
        <p:nvSpPr>
          <p:cNvPr name="TextBox 6" id="6"/>
          <p:cNvSpPr txBox="true"/>
          <p:nvPr/>
        </p:nvSpPr>
        <p:spPr>
          <a:xfrm rot="0">
            <a:off x="1028700" y="4340442"/>
            <a:ext cx="566617" cy="539749"/>
          </a:xfrm>
          <a:prstGeom prst="rect">
            <a:avLst/>
          </a:prstGeom>
        </p:spPr>
        <p:txBody>
          <a:bodyPr anchor="t" rtlCol="false" tIns="0" lIns="0" bIns="0" rIns="0">
            <a:spAutoFit/>
          </a:bodyPr>
          <a:lstStyle/>
          <a:p>
            <a:pPr>
              <a:lnSpc>
                <a:spcPts val="3999"/>
              </a:lnSpc>
            </a:pPr>
            <a:r>
              <a:rPr lang="en-US" sz="3999">
                <a:solidFill>
                  <a:srgbClr val="E8EEF2"/>
                </a:solidFill>
                <a:latin typeface="Disket Mono Bold"/>
              </a:rPr>
              <a:t>1</a:t>
            </a:r>
          </a:p>
        </p:txBody>
      </p:sp>
      <p:sp>
        <p:nvSpPr>
          <p:cNvPr name="TextBox 7" id="7"/>
          <p:cNvSpPr txBox="true"/>
          <p:nvPr/>
        </p:nvSpPr>
        <p:spPr>
          <a:xfrm rot="0">
            <a:off x="6909723" y="4340442"/>
            <a:ext cx="566617" cy="539749"/>
          </a:xfrm>
          <a:prstGeom prst="rect">
            <a:avLst/>
          </a:prstGeom>
        </p:spPr>
        <p:txBody>
          <a:bodyPr anchor="t" rtlCol="false" tIns="0" lIns="0" bIns="0" rIns="0">
            <a:spAutoFit/>
          </a:bodyPr>
          <a:lstStyle/>
          <a:p>
            <a:pPr>
              <a:lnSpc>
                <a:spcPts val="3999"/>
              </a:lnSpc>
            </a:pPr>
            <a:r>
              <a:rPr lang="en-US" sz="3999">
                <a:solidFill>
                  <a:srgbClr val="E8EEF2"/>
                </a:solidFill>
                <a:latin typeface="Disket Mono Bold"/>
              </a:rPr>
              <a:t>2</a:t>
            </a:r>
          </a:p>
        </p:txBody>
      </p:sp>
      <p:sp>
        <p:nvSpPr>
          <p:cNvPr name="TextBox 8" id="8"/>
          <p:cNvSpPr txBox="true"/>
          <p:nvPr/>
        </p:nvSpPr>
        <p:spPr>
          <a:xfrm rot="0">
            <a:off x="12841902" y="4340442"/>
            <a:ext cx="566617" cy="539749"/>
          </a:xfrm>
          <a:prstGeom prst="rect">
            <a:avLst/>
          </a:prstGeom>
        </p:spPr>
        <p:txBody>
          <a:bodyPr anchor="t" rtlCol="false" tIns="0" lIns="0" bIns="0" rIns="0">
            <a:spAutoFit/>
          </a:bodyPr>
          <a:lstStyle/>
          <a:p>
            <a:pPr>
              <a:lnSpc>
                <a:spcPts val="3999"/>
              </a:lnSpc>
            </a:pPr>
            <a:r>
              <a:rPr lang="en-US" sz="3999">
                <a:solidFill>
                  <a:srgbClr val="E8EEF2"/>
                </a:solidFill>
                <a:latin typeface="Disket Mono Bold"/>
              </a:rPr>
              <a:t>3</a:t>
            </a:r>
          </a:p>
        </p:txBody>
      </p:sp>
      <p:sp>
        <p:nvSpPr>
          <p:cNvPr name="AutoShape 9" id="9"/>
          <p:cNvSpPr/>
          <p:nvPr/>
        </p:nvSpPr>
        <p:spPr>
          <a:xfrm rot="-5400000">
            <a:off x="3685644" y="6761271"/>
            <a:ext cx="4984533" cy="0"/>
          </a:xfrm>
          <a:prstGeom prst="line">
            <a:avLst/>
          </a:prstGeom>
          <a:ln cap="rnd" w="9525">
            <a:solidFill>
              <a:srgbClr val="E8EEF2"/>
            </a:solidFill>
            <a:prstDash val="solid"/>
            <a:headEnd type="none" len="sm" w="sm"/>
            <a:tailEnd type="none" len="sm" w="sm"/>
          </a:ln>
        </p:spPr>
      </p:sp>
      <p:sp>
        <p:nvSpPr>
          <p:cNvPr name="AutoShape 10" id="10"/>
          <p:cNvSpPr/>
          <p:nvPr/>
        </p:nvSpPr>
        <p:spPr>
          <a:xfrm rot="-5400000">
            <a:off x="9617823" y="6761271"/>
            <a:ext cx="4984533" cy="0"/>
          </a:xfrm>
          <a:prstGeom prst="line">
            <a:avLst/>
          </a:prstGeom>
          <a:ln cap="rnd" w="9525">
            <a:solidFill>
              <a:srgbClr val="E8EEF2"/>
            </a:solidFill>
            <a:prstDash val="solid"/>
            <a:headEnd type="none" len="sm" w="sm"/>
            <a:tailEnd type="none" len="sm" w="sm"/>
          </a:ln>
        </p:spPr>
      </p:sp>
      <p:grpSp>
        <p:nvGrpSpPr>
          <p:cNvPr name="Group 11" id="11"/>
          <p:cNvGrpSpPr/>
          <p:nvPr/>
        </p:nvGrpSpPr>
        <p:grpSpPr>
          <a:xfrm rot="0">
            <a:off x="6909723" y="5491180"/>
            <a:ext cx="4417398" cy="1125002"/>
            <a:chOff x="0" y="0"/>
            <a:chExt cx="5889864" cy="1500003"/>
          </a:xfrm>
        </p:grpSpPr>
        <p:sp>
          <p:nvSpPr>
            <p:cNvPr name="TextBox 12" id="12"/>
            <p:cNvSpPr txBox="true"/>
            <p:nvPr/>
          </p:nvSpPr>
          <p:spPr>
            <a:xfrm rot="0">
              <a:off x="0" y="1049576"/>
              <a:ext cx="5889864" cy="46228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Explicación de todo</a:t>
              </a:r>
            </a:p>
          </p:txBody>
        </p:sp>
        <p:sp>
          <p:nvSpPr>
            <p:cNvPr name="TextBox 13" id="13"/>
            <p:cNvSpPr txBox="true"/>
            <p:nvPr/>
          </p:nvSpPr>
          <p:spPr>
            <a:xfrm rot="0">
              <a:off x="0" y="-57150"/>
              <a:ext cx="5889864" cy="578697"/>
            </a:xfrm>
            <a:prstGeom prst="rect">
              <a:avLst/>
            </a:prstGeom>
          </p:spPr>
          <p:txBody>
            <a:bodyPr anchor="t" rtlCol="false" tIns="0" lIns="0" bIns="0" rIns="0">
              <a:spAutoFit/>
            </a:bodyPr>
            <a:lstStyle/>
            <a:p>
              <a:pPr>
                <a:lnSpc>
                  <a:spcPts val="3640"/>
                </a:lnSpc>
              </a:pPr>
              <a:r>
                <a:rPr lang="en-US" sz="2600">
                  <a:solidFill>
                    <a:srgbClr val="E8EEF2"/>
                  </a:solidFill>
                  <a:latin typeface="Disket Mono Bold"/>
                </a:rPr>
                <a:t>TÍTULO NÚMERO 2</a:t>
              </a:r>
            </a:p>
          </p:txBody>
        </p:sp>
      </p:grpSp>
      <p:grpSp>
        <p:nvGrpSpPr>
          <p:cNvPr name="Group 14" id="14"/>
          <p:cNvGrpSpPr/>
          <p:nvPr/>
        </p:nvGrpSpPr>
        <p:grpSpPr>
          <a:xfrm rot="0">
            <a:off x="12841902" y="5491180"/>
            <a:ext cx="4417398" cy="1125002"/>
            <a:chOff x="0" y="0"/>
            <a:chExt cx="5889864" cy="1500003"/>
          </a:xfrm>
        </p:grpSpPr>
        <p:sp>
          <p:nvSpPr>
            <p:cNvPr name="TextBox 15" id="15"/>
            <p:cNvSpPr txBox="true"/>
            <p:nvPr/>
          </p:nvSpPr>
          <p:spPr>
            <a:xfrm rot="0">
              <a:off x="0" y="1049576"/>
              <a:ext cx="5889864" cy="46228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Explicación de todo</a:t>
              </a:r>
            </a:p>
          </p:txBody>
        </p:sp>
        <p:sp>
          <p:nvSpPr>
            <p:cNvPr name="TextBox 16" id="16"/>
            <p:cNvSpPr txBox="true"/>
            <p:nvPr/>
          </p:nvSpPr>
          <p:spPr>
            <a:xfrm rot="0">
              <a:off x="0" y="-57150"/>
              <a:ext cx="5889864" cy="578697"/>
            </a:xfrm>
            <a:prstGeom prst="rect">
              <a:avLst/>
            </a:prstGeom>
          </p:spPr>
          <p:txBody>
            <a:bodyPr anchor="t" rtlCol="false" tIns="0" lIns="0" bIns="0" rIns="0">
              <a:spAutoFit/>
            </a:bodyPr>
            <a:lstStyle/>
            <a:p>
              <a:pPr>
                <a:lnSpc>
                  <a:spcPts val="3640"/>
                </a:lnSpc>
              </a:pPr>
              <a:r>
                <a:rPr lang="en-US" sz="2600">
                  <a:solidFill>
                    <a:srgbClr val="E8EEF2"/>
                  </a:solidFill>
                  <a:latin typeface="Disket Mono Bold"/>
                </a:rPr>
                <a:t>TÍTULO NÚMERO 3</a:t>
              </a:r>
            </a:p>
          </p:txBody>
        </p:sp>
      </p:grpSp>
    </p:spTree>
  </p:cSld>
  <p:clrMapOvr>
    <a:masterClrMapping/>
  </p:clrMapOvr>
</p:sld>
</file>

<file path=ppt/slides/slide34.xml><?xml version="1.0" encoding="utf-8"?>
<p:sld xmlns:p="http://schemas.openxmlformats.org/presentationml/2006/main" xmlns:a="http://schemas.openxmlformats.org/drawingml/2006/main">
  <p:cSld>
    <p:bg>
      <p:bgPr>
        <a:solidFill>
          <a:srgbClr val="E8EEF2"/>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16230600" cy="2273300"/>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DIAPOSITIVA DE ORDEN  DE 4 ELEMENTOS</a:t>
            </a:r>
          </a:p>
        </p:txBody>
      </p:sp>
      <p:grpSp>
        <p:nvGrpSpPr>
          <p:cNvPr name="Group 3" id="3"/>
          <p:cNvGrpSpPr/>
          <p:nvPr/>
        </p:nvGrpSpPr>
        <p:grpSpPr>
          <a:xfrm rot="0">
            <a:off x="618407" y="5491180"/>
            <a:ext cx="3569566" cy="1125002"/>
            <a:chOff x="0" y="0"/>
            <a:chExt cx="4759422" cy="1500003"/>
          </a:xfrm>
        </p:grpSpPr>
        <p:sp>
          <p:nvSpPr>
            <p:cNvPr name="TextBox 4" id="4"/>
            <p:cNvSpPr txBox="true"/>
            <p:nvPr/>
          </p:nvSpPr>
          <p:spPr>
            <a:xfrm rot="0">
              <a:off x="0" y="1049576"/>
              <a:ext cx="4759422" cy="46228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Explicación de todo</a:t>
              </a:r>
            </a:p>
          </p:txBody>
        </p:sp>
        <p:sp>
          <p:nvSpPr>
            <p:cNvPr name="TextBox 5" id="5"/>
            <p:cNvSpPr txBox="true"/>
            <p:nvPr/>
          </p:nvSpPr>
          <p:spPr>
            <a:xfrm rot="0">
              <a:off x="0" y="-57150"/>
              <a:ext cx="4759422" cy="578697"/>
            </a:xfrm>
            <a:prstGeom prst="rect">
              <a:avLst/>
            </a:prstGeom>
          </p:spPr>
          <p:txBody>
            <a:bodyPr anchor="t" rtlCol="false" tIns="0" lIns="0" bIns="0" rIns="0">
              <a:spAutoFit/>
            </a:bodyPr>
            <a:lstStyle/>
            <a:p>
              <a:pPr>
                <a:lnSpc>
                  <a:spcPts val="3640"/>
                </a:lnSpc>
              </a:pPr>
              <a:r>
                <a:rPr lang="en-US" sz="2600">
                  <a:solidFill>
                    <a:srgbClr val="97171E"/>
                  </a:solidFill>
                  <a:latin typeface="Disket Mono Bold"/>
                </a:rPr>
                <a:t>TÍTULO NÚMERO 1</a:t>
              </a:r>
            </a:p>
          </p:txBody>
        </p:sp>
      </p:grpSp>
      <p:sp>
        <p:nvSpPr>
          <p:cNvPr name="TextBox 6" id="6"/>
          <p:cNvSpPr txBox="true"/>
          <p:nvPr/>
        </p:nvSpPr>
        <p:spPr>
          <a:xfrm rot="0">
            <a:off x="618407" y="4340442"/>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1</a:t>
            </a:r>
          </a:p>
        </p:txBody>
      </p:sp>
      <p:sp>
        <p:nvSpPr>
          <p:cNvPr name="TextBox 7" id="7"/>
          <p:cNvSpPr txBox="true"/>
          <p:nvPr/>
        </p:nvSpPr>
        <p:spPr>
          <a:xfrm rot="0">
            <a:off x="5035805" y="4340442"/>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2</a:t>
            </a:r>
          </a:p>
        </p:txBody>
      </p:sp>
      <p:sp>
        <p:nvSpPr>
          <p:cNvPr name="TextBox 8" id="8"/>
          <p:cNvSpPr txBox="true"/>
          <p:nvPr/>
        </p:nvSpPr>
        <p:spPr>
          <a:xfrm rot="0">
            <a:off x="9453203" y="4340442"/>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3</a:t>
            </a:r>
          </a:p>
        </p:txBody>
      </p:sp>
      <p:sp>
        <p:nvSpPr>
          <p:cNvPr name="AutoShape 9" id="9"/>
          <p:cNvSpPr/>
          <p:nvPr/>
        </p:nvSpPr>
        <p:spPr>
          <a:xfrm rot="-5400000">
            <a:off x="2003603" y="6611420"/>
            <a:ext cx="4984533" cy="0"/>
          </a:xfrm>
          <a:prstGeom prst="line">
            <a:avLst/>
          </a:prstGeom>
          <a:ln cap="rnd" w="9525">
            <a:solidFill>
              <a:srgbClr val="97171E"/>
            </a:solidFill>
            <a:prstDash val="solid"/>
            <a:headEnd type="none" len="sm" w="sm"/>
            <a:tailEnd type="none" len="sm" w="sm"/>
          </a:ln>
        </p:spPr>
      </p:sp>
      <p:sp>
        <p:nvSpPr>
          <p:cNvPr name="AutoShape 10" id="10"/>
          <p:cNvSpPr/>
          <p:nvPr/>
        </p:nvSpPr>
        <p:spPr>
          <a:xfrm rot="-5400000">
            <a:off x="6472291" y="6761271"/>
            <a:ext cx="4984533" cy="0"/>
          </a:xfrm>
          <a:prstGeom prst="line">
            <a:avLst/>
          </a:prstGeom>
          <a:ln cap="rnd" w="9525">
            <a:solidFill>
              <a:srgbClr val="97171E"/>
            </a:solidFill>
            <a:prstDash val="solid"/>
            <a:headEnd type="none" len="sm" w="sm"/>
            <a:tailEnd type="none" len="sm" w="sm"/>
          </a:ln>
        </p:spPr>
      </p:sp>
      <p:grpSp>
        <p:nvGrpSpPr>
          <p:cNvPr name="Group 11" id="11"/>
          <p:cNvGrpSpPr/>
          <p:nvPr/>
        </p:nvGrpSpPr>
        <p:grpSpPr>
          <a:xfrm rot="0">
            <a:off x="5035805" y="5491180"/>
            <a:ext cx="3597827" cy="1125002"/>
            <a:chOff x="0" y="0"/>
            <a:chExt cx="4797103" cy="1500003"/>
          </a:xfrm>
        </p:grpSpPr>
        <p:sp>
          <p:nvSpPr>
            <p:cNvPr name="TextBox 12" id="12"/>
            <p:cNvSpPr txBox="true"/>
            <p:nvPr/>
          </p:nvSpPr>
          <p:spPr>
            <a:xfrm rot="0">
              <a:off x="0" y="1049576"/>
              <a:ext cx="4797103" cy="46228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Explicación de todo</a:t>
              </a:r>
            </a:p>
          </p:txBody>
        </p:sp>
        <p:sp>
          <p:nvSpPr>
            <p:cNvPr name="TextBox 13" id="13"/>
            <p:cNvSpPr txBox="true"/>
            <p:nvPr/>
          </p:nvSpPr>
          <p:spPr>
            <a:xfrm rot="0">
              <a:off x="0" y="-57150"/>
              <a:ext cx="4797103" cy="578697"/>
            </a:xfrm>
            <a:prstGeom prst="rect">
              <a:avLst/>
            </a:prstGeom>
          </p:spPr>
          <p:txBody>
            <a:bodyPr anchor="t" rtlCol="false" tIns="0" lIns="0" bIns="0" rIns="0">
              <a:spAutoFit/>
            </a:bodyPr>
            <a:lstStyle/>
            <a:p>
              <a:pPr>
                <a:lnSpc>
                  <a:spcPts val="3640"/>
                </a:lnSpc>
              </a:pPr>
              <a:r>
                <a:rPr lang="en-US" sz="2600">
                  <a:solidFill>
                    <a:srgbClr val="97171E"/>
                  </a:solidFill>
                  <a:latin typeface="Disket Mono Bold"/>
                </a:rPr>
                <a:t>TÍTULO NÚMERO 2</a:t>
              </a:r>
            </a:p>
          </p:txBody>
        </p:sp>
      </p:grpSp>
      <p:grpSp>
        <p:nvGrpSpPr>
          <p:cNvPr name="Group 14" id="14"/>
          <p:cNvGrpSpPr/>
          <p:nvPr/>
        </p:nvGrpSpPr>
        <p:grpSpPr>
          <a:xfrm rot="0">
            <a:off x="9453203" y="5491180"/>
            <a:ext cx="3597827" cy="1125002"/>
            <a:chOff x="0" y="0"/>
            <a:chExt cx="4797103" cy="1500003"/>
          </a:xfrm>
        </p:grpSpPr>
        <p:sp>
          <p:nvSpPr>
            <p:cNvPr name="TextBox 15" id="15"/>
            <p:cNvSpPr txBox="true"/>
            <p:nvPr/>
          </p:nvSpPr>
          <p:spPr>
            <a:xfrm rot="0">
              <a:off x="0" y="1049576"/>
              <a:ext cx="4797103" cy="46228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Explicación de todo</a:t>
              </a:r>
            </a:p>
          </p:txBody>
        </p:sp>
        <p:sp>
          <p:nvSpPr>
            <p:cNvPr name="TextBox 16" id="16"/>
            <p:cNvSpPr txBox="true"/>
            <p:nvPr/>
          </p:nvSpPr>
          <p:spPr>
            <a:xfrm rot="0">
              <a:off x="0" y="-57150"/>
              <a:ext cx="4797103" cy="578697"/>
            </a:xfrm>
            <a:prstGeom prst="rect">
              <a:avLst/>
            </a:prstGeom>
          </p:spPr>
          <p:txBody>
            <a:bodyPr anchor="t" rtlCol="false" tIns="0" lIns="0" bIns="0" rIns="0">
              <a:spAutoFit/>
            </a:bodyPr>
            <a:lstStyle/>
            <a:p>
              <a:pPr>
                <a:lnSpc>
                  <a:spcPts val="3640"/>
                </a:lnSpc>
              </a:pPr>
              <a:r>
                <a:rPr lang="en-US" sz="2600">
                  <a:solidFill>
                    <a:srgbClr val="97171E"/>
                  </a:solidFill>
                  <a:latin typeface="Disket Mono Bold"/>
                </a:rPr>
                <a:t>TÍTULO NÚMERO 3</a:t>
              </a:r>
            </a:p>
          </p:txBody>
        </p:sp>
      </p:grpSp>
      <p:sp>
        <p:nvSpPr>
          <p:cNvPr name="AutoShape 17" id="17"/>
          <p:cNvSpPr/>
          <p:nvPr/>
        </p:nvSpPr>
        <p:spPr>
          <a:xfrm rot="-5400000">
            <a:off x="10845429" y="6611420"/>
            <a:ext cx="4984533" cy="0"/>
          </a:xfrm>
          <a:prstGeom prst="line">
            <a:avLst/>
          </a:prstGeom>
          <a:ln cap="rnd" w="9525">
            <a:solidFill>
              <a:srgbClr val="97171E"/>
            </a:solidFill>
            <a:prstDash val="solid"/>
            <a:headEnd type="none" len="sm" w="sm"/>
            <a:tailEnd type="none" len="sm" w="sm"/>
          </a:ln>
        </p:spPr>
      </p:sp>
      <p:sp>
        <p:nvSpPr>
          <p:cNvPr name="TextBox 18" id="18"/>
          <p:cNvSpPr txBox="true"/>
          <p:nvPr/>
        </p:nvSpPr>
        <p:spPr>
          <a:xfrm rot="0">
            <a:off x="13870602" y="4340442"/>
            <a:ext cx="566617" cy="539749"/>
          </a:xfrm>
          <a:prstGeom prst="rect">
            <a:avLst/>
          </a:prstGeom>
        </p:spPr>
        <p:txBody>
          <a:bodyPr anchor="t" rtlCol="false" tIns="0" lIns="0" bIns="0" rIns="0">
            <a:spAutoFit/>
          </a:bodyPr>
          <a:lstStyle/>
          <a:p>
            <a:pPr>
              <a:lnSpc>
                <a:spcPts val="3999"/>
              </a:lnSpc>
            </a:pPr>
            <a:r>
              <a:rPr lang="en-US" sz="3999">
                <a:solidFill>
                  <a:srgbClr val="97171E"/>
                </a:solidFill>
                <a:latin typeface="Disket Mono Bold"/>
              </a:rPr>
              <a:t>4</a:t>
            </a:r>
          </a:p>
        </p:txBody>
      </p:sp>
      <p:grpSp>
        <p:nvGrpSpPr>
          <p:cNvPr name="Group 19" id="19"/>
          <p:cNvGrpSpPr/>
          <p:nvPr/>
        </p:nvGrpSpPr>
        <p:grpSpPr>
          <a:xfrm rot="0">
            <a:off x="13870602" y="5491180"/>
            <a:ext cx="3739133" cy="1125002"/>
            <a:chOff x="0" y="0"/>
            <a:chExt cx="4985510" cy="1500003"/>
          </a:xfrm>
        </p:grpSpPr>
        <p:sp>
          <p:nvSpPr>
            <p:cNvPr name="TextBox 20" id="20"/>
            <p:cNvSpPr txBox="true"/>
            <p:nvPr/>
          </p:nvSpPr>
          <p:spPr>
            <a:xfrm rot="0">
              <a:off x="0" y="1049576"/>
              <a:ext cx="4985510" cy="46228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Explicación de todo</a:t>
              </a:r>
            </a:p>
          </p:txBody>
        </p:sp>
        <p:sp>
          <p:nvSpPr>
            <p:cNvPr name="TextBox 21" id="21"/>
            <p:cNvSpPr txBox="true"/>
            <p:nvPr/>
          </p:nvSpPr>
          <p:spPr>
            <a:xfrm rot="0">
              <a:off x="0" y="-57150"/>
              <a:ext cx="4985510" cy="578697"/>
            </a:xfrm>
            <a:prstGeom prst="rect">
              <a:avLst/>
            </a:prstGeom>
          </p:spPr>
          <p:txBody>
            <a:bodyPr anchor="t" rtlCol="false" tIns="0" lIns="0" bIns="0" rIns="0">
              <a:spAutoFit/>
            </a:bodyPr>
            <a:lstStyle/>
            <a:p>
              <a:pPr>
                <a:lnSpc>
                  <a:spcPts val="3640"/>
                </a:lnSpc>
              </a:pPr>
              <a:r>
                <a:rPr lang="en-US" sz="2600">
                  <a:solidFill>
                    <a:srgbClr val="97171E"/>
                  </a:solidFill>
                  <a:latin typeface="Disket Mono Bold"/>
                </a:rPr>
                <a:t>TÍTULO NÚMERO 4</a:t>
              </a:r>
            </a:p>
          </p:txBody>
        </p:sp>
      </p:grpSp>
    </p:spTree>
  </p:cSld>
  <p:clrMapOvr>
    <a:masterClrMapping/>
  </p:clrMapOvr>
</p:sld>
</file>

<file path=ppt/slides/slide35.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16230600" cy="2273300"/>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DIAPOSITIVA DE ORDEN  DE 4 ELEMENTOS</a:t>
            </a:r>
          </a:p>
        </p:txBody>
      </p:sp>
      <p:grpSp>
        <p:nvGrpSpPr>
          <p:cNvPr name="Group 3" id="3"/>
          <p:cNvGrpSpPr/>
          <p:nvPr/>
        </p:nvGrpSpPr>
        <p:grpSpPr>
          <a:xfrm rot="0">
            <a:off x="618407" y="5491180"/>
            <a:ext cx="3569566" cy="1125002"/>
            <a:chOff x="0" y="0"/>
            <a:chExt cx="4759422" cy="1500003"/>
          </a:xfrm>
        </p:grpSpPr>
        <p:sp>
          <p:nvSpPr>
            <p:cNvPr name="TextBox 4" id="4"/>
            <p:cNvSpPr txBox="true"/>
            <p:nvPr/>
          </p:nvSpPr>
          <p:spPr>
            <a:xfrm rot="0">
              <a:off x="0" y="1049576"/>
              <a:ext cx="4759422" cy="46228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Explicación de todo</a:t>
              </a:r>
            </a:p>
          </p:txBody>
        </p:sp>
        <p:sp>
          <p:nvSpPr>
            <p:cNvPr name="TextBox 5" id="5"/>
            <p:cNvSpPr txBox="true"/>
            <p:nvPr/>
          </p:nvSpPr>
          <p:spPr>
            <a:xfrm rot="0">
              <a:off x="0" y="-57150"/>
              <a:ext cx="4759422" cy="578697"/>
            </a:xfrm>
            <a:prstGeom prst="rect">
              <a:avLst/>
            </a:prstGeom>
          </p:spPr>
          <p:txBody>
            <a:bodyPr anchor="t" rtlCol="false" tIns="0" lIns="0" bIns="0" rIns="0">
              <a:spAutoFit/>
            </a:bodyPr>
            <a:lstStyle/>
            <a:p>
              <a:pPr>
                <a:lnSpc>
                  <a:spcPts val="3640"/>
                </a:lnSpc>
              </a:pPr>
              <a:r>
                <a:rPr lang="en-US" sz="2600">
                  <a:solidFill>
                    <a:srgbClr val="E8EEF2"/>
                  </a:solidFill>
                  <a:latin typeface="Disket Mono Bold"/>
                </a:rPr>
                <a:t>TÍTULO NÚMERO 1</a:t>
              </a:r>
            </a:p>
          </p:txBody>
        </p:sp>
      </p:grpSp>
      <p:sp>
        <p:nvSpPr>
          <p:cNvPr name="TextBox 6" id="6"/>
          <p:cNvSpPr txBox="true"/>
          <p:nvPr/>
        </p:nvSpPr>
        <p:spPr>
          <a:xfrm rot="0">
            <a:off x="618407" y="4340442"/>
            <a:ext cx="566617" cy="539749"/>
          </a:xfrm>
          <a:prstGeom prst="rect">
            <a:avLst/>
          </a:prstGeom>
        </p:spPr>
        <p:txBody>
          <a:bodyPr anchor="t" rtlCol="false" tIns="0" lIns="0" bIns="0" rIns="0">
            <a:spAutoFit/>
          </a:bodyPr>
          <a:lstStyle/>
          <a:p>
            <a:pPr>
              <a:lnSpc>
                <a:spcPts val="3999"/>
              </a:lnSpc>
            </a:pPr>
            <a:r>
              <a:rPr lang="en-US" sz="3999">
                <a:solidFill>
                  <a:srgbClr val="E8EEF2"/>
                </a:solidFill>
                <a:latin typeface="Disket Mono Bold"/>
              </a:rPr>
              <a:t>1</a:t>
            </a:r>
          </a:p>
        </p:txBody>
      </p:sp>
      <p:sp>
        <p:nvSpPr>
          <p:cNvPr name="TextBox 7" id="7"/>
          <p:cNvSpPr txBox="true"/>
          <p:nvPr/>
        </p:nvSpPr>
        <p:spPr>
          <a:xfrm rot="0">
            <a:off x="5035805" y="4340442"/>
            <a:ext cx="566617" cy="539749"/>
          </a:xfrm>
          <a:prstGeom prst="rect">
            <a:avLst/>
          </a:prstGeom>
        </p:spPr>
        <p:txBody>
          <a:bodyPr anchor="t" rtlCol="false" tIns="0" lIns="0" bIns="0" rIns="0">
            <a:spAutoFit/>
          </a:bodyPr>
          <a:lstStyle/>
          <a:p>
            <a:pPr>
              <a:lnSpc>
                <a:spcPts val="3999"/>
              </a:lnSpc>
            </a:pPr>
            <a:r>
              <a:rPr lang="en-US" sz="3999">
                <a:solidFill>
                  <a:srgbClr val="E8EEF2"/>
                </a:solidFill>
                <a:latin typeface="Disket Mono Bold"/>
              </a:rPr>
              <a:t>2</a:t>
            </a:r>
          </a:p>
        </p:txBody>
      </p:sp>
      <p:sp>
        <p:nvSpPr>
          <p:cNvPr name="TextBox 8" id="8"/>
          <p:cNvSpPr txBox="true"/>
          <p:nvPr/>
        </p:nvSpPr>
        <p:spPr>
          <a:xfrm rot="0">
            <a:off x="9453203" y="4340442"/>
            <a:ext cx="566617" cy="539749"/>
          </a:xfrm>
          <a:prstGeom prst="rect">
            <a:avLst/>
          </a:prstGeom>
        </p:spPr>
        <p:txBody>
          <a:bodyPr anchor="t" rtlCol="false" tIns="0" lIns="0" bIns="0" rIns="0">
            <a:spAutoFit/>
          </a:bodyPr>
          <a:lstStyle/>
          <a:p>
            <a:pPr>
              <a:lnSpc>
                <a:spcPts val="3999"/>
              </a:lnSpc>
            </a:pPr>
            <a:r>
              <a:rPr lang="en-US" sz="3999">
                <a:solidFill>
                  <a:srgbClr val="E8EEF2"/>
                </a:solidFill>
                <a:latin typeface="Disket Mono Bold"/>
              </a:rPr>
              <a:t>3</a:t>
            </a:r>
          </a:p>
        </p:txBody>
      </p:sp>
      <p:sp>
        <p:nvSpPr>
          <p:cNvPr name="AutoShape 9" id="9"/>
          <p:cNvSpPr/>
          <p:nvPr/>
        </p:nvSpPr>
        <p:spPr>
          <a:xfrm rot="-5400000">
            <a:off x="2003603" y="6611420"/>
            <a:ext cx="4984533" cy="0"/>
          </a:xfrm>
          <a:prstGeom prst="line">
            <a:avLst/>
          </a:prstGeom>
          <a:ln cap="rnd" w="9525">
            <a:solidFill>
              <a:srgbClr val="E8EEF2"/>
            </a:solidFill>
            <a:prstDash val="solid"/>
            <a:headEnd type="none" len="sm" w="sm"/>
            <a:tailEnd type="none" len="sm" w="sm"/>
          </a:ln>
        </p:spPr>
      </p:sp>
      <p:sp>
        <p:nvSpPr>
          <p:cNvPr name="AutoShape 10" id="10"/>
          <p:cNvSpPr/>
          <p:nvPr/>
        </p:nvSpPr>
        <p:spPr>
          <a:xfrm rot="-5400000">
            <a:off x="6472291" y="6761271"/>
            <a:ext cx="4984533" cy="0"/>
          </a:xfrm>
          <a:prstGeom prst="line">
            <a:avLst/>
          </a:prstGeom>
          <a:ln cap="rnd" w="9525">
            <a:solidFill>
              <a:srgbClr val="E8EEF2"/>
            </a:solidFill>
            <a:prstDash val="solid"/>
            <a:headEnd type="none" len="sm" w="sm"/>
            <a:tailEnd type="none" len="sm" w="sm"/>
          </a:ln>
        </p:spPr>
      </p:sp>
      <p:grpSp>
        <p:nvGrpSpPr>
          <p:cNvPr name="Group 11" id="11"/>
          <p:cNvGrpSpPr/>
          <p:nvPr/>
        </p:nvGrpSpPr>
        <p:grpSpPr>
          <a:xfrm rot="0">
            <a:off x="5035805" y="5491180"/>
            <a:ext cx="3597827" cy="1125002"/>
            <a:chOff x="0" y="0"/>
            <a:chExt cx="4797103" cy="1500003"/>
          </a:xfrm>
        </p:grpSpPr>
        <p:sp>
          <p:nvSpPr>
            <p:cNvPr name="TextBox 12" id="12"/>
            <p:cNvSpPr txBox="true"/>
            <p:nvPr/>
          </p:nvSpPr>
          <p:spPr>
            <a:xfrm rot="0">
              <a:off x="0" y="1049576"/>
              <a:ext cx="4797103" cy="46228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Explicación de todo</a:t>
              </a:r>
            </a:p>
          </p:txBody>
        </p:sp>
        <p:sp>
          <p:nvSpPr>
            <p:cNvPr name="TextBox 13" id="13"/>
            <p:cNvSpPr txBox="true"/>
            <p:nvPr/>
          </p:nvSpPr>
          <p:spPr>
            <a:xfrm rot="0">
              <a:off x="0" y="-57150"/>
              <a:ext cx="4797103" cy="578697"/>
            </a:xfrm>
            <a:prstGeom prst="rect">
              <a:avLst/>
            </a:prstGeom>
          </p:spPr>
          <p:txBody>
            <a:bodyPr anchor="t" rtlCol="false" tIns="0" lIns="0" bIns="0" rIns="0">
              <a:spAutoFit/>
            </a:bodyPr>
            <a:lstStyle/>
            <a:p>
              <a:pPr>
                <a:lnSpc>
                  <a:spcPts val="3640"/>
                </a:lnSpc>
              </a:pPr>
              <a:r>
                <a:rPr lang="en-US" sz="2600">
                  <a:solidFill>
                    <a:srgbClr val="E8EEF2"/>
                  </a:solidFill>
                  <a:latin typeface="Disket Mono Bold"/>
                </a:rPr>
                <a:t>TÍTULO NÚMERO 2</a:t>
              </a:r>
            </a:p>
          </p:txBody>
        </p:sp>
      </p:grpSp>
      <p:grpSp>
        <p:nvGrpSpPr>
          <p:cNvPr name="Group 14" id="14"/>
          <p:cNvGrpSpPr/>
          <p:nvPr/>
        </p:nvGrpSpPr>
        <p:grpSpPr>
          <a:xfrm rot="0">
            <a:off x="9453203" y="5491180"/>
            <a:ext cx="3597827" cy="1125002"/>
            <a:chOff x="0" y="0"/>
            <a:chExt cx="4797103" cy="1500003"/>
          </a:xfrm>
        </p:grpSpPr>
        <p:sp>
          <p:nvSpPr>
            <p:cNvPr name="TextBox 15" id="15"/>
            <p:cNvSpPr txBox="true"/>
            <p:nvPr/>
          </p:nvSpPr>
          <p:spPr>
            <a:xfrm rot="0">
              <a:off x="0" y="1049576"/>
              <a:ext cx="4797103" cy="46228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Explicación de todo</a:t>
              </a:r>
            </a:p>
          </p:txBody>
        </p:sp>
        <p:sp>
          <p:nvSpPr>
            <p:cNvPr name="TextBox 16" id="16"/>
            <p:cNvSpPr txBox="true"/>
            <p:nvPr/>
          </p:nvSpPr>
          <p:spPr>
            <a:xfrm rot="0">
              <a:off x="0" y="-57150"/>
              <a:ext cx="4797103" cy="578697"/>
            </a:xfrm>
            <a:prstGeom prst="rect">
              <a:avLst/>
            </a:prstGeom>
          </p:spPr>
          <p:txBody>
            <a:bodyPr anchor="t" rtlCol="false" tIns="0" lIns="0" bIns="0" rIns="0">
              <a:spAutoFit/>
            </a:bodyPr>
            <a:lstStyle/>
            <a:p>
              <a:pPr>
                <a:lnSpc>
                  <a:spcPts val="3640"/>
                </a:lnSpc>
              </a:pPr>
              <a:r>
                <a:rPr lang="en-US" sz="2600">
                  <a:solidFill>
                    <a:srgbClr val="E8EEF2"/>
                  </a:solidFill>
                  <a:latin typeface="Disket Mono Bold"/>
                </a:rPr>
                <a:t>TÍTULO NÚMERO 3</a:t>
              </a:r>
            </a:p>
          </p:txBody>
        </p:sp>
      </p:grpSp>
      <p:sp>
        <p:nvSpPr>
          <p:cNvPr name="AutoShape 17" id="17"/>
          <p:cNvSpPr/>
          <p:nvPr/>
        </p:nvSpPr>
        <p:spPr>
          <a:xfrm rot="-5400000">
            <a:off x="10845429" y="6611420"/>
            <a:ext cx="4984533" cy="0"/>
          </a:xfrm>
          <a:prstGeom prst="line">
            <a:avLst/>
          </a:prstGeom>
          <a:ln cap="rnd" w="9525">
            <a:solidFill>
              <a:srgbClr val="E8EEF2"/>
            </a:solidFill>
            <a:prstDash val="solid"/>
            <a:headEnd type="none" len="sm" w="sm"/>
            <a:tailEnd type="none" len="sm" w="sm"/>
          </a:ln>
        </p:spPr>
      </p:sp>
      <p:sp>
        <p:nvSpPr>
          <p:cNvPr name="TextBox 18" id="18"/>
          <p:cNvSpPr txBox="true"/>
          <p:nvPr/>
        </p:nvSpPr>
        <p:spPr>
          <a:xfrm rot="0">
            <a:off x="13870602" y="4340442"/>
            <a:ext cx="566617" cy="539749"/>
          </a:xfrm>
          <a:prstGeom prst="rect">
            <a:avLst/>
          </a:prstGeom>
        </p:spPr>
        <p:txBody>
          <a:bodyPr anchor="t" rtlCol="false" tIns="0" lIns="0" bIns="0" rIns="0">
            <a:spAutoFit/>
          </a:bodyPr>
          <a:lstStyle/>
          <a:p>
            <a:pPr>
              <a:lnSpc>
                <a:spcPts val="3999"/>
              </a:lnSpc>
            </a:pPr>
            <a:r>
              <a:rPr lang="en-US" sz="3999">
                <a:solidFill>
                  <a:srgbClr val="E8EEF2"/>
                </a:solidFill>
                <a:latin typeface="Disket Mono Bold"/>
              </a:rPr>
              <a:t>4</a:t>
            </a:r>
          </a:p>
        </p:txBody>
      </p:sp>
      <p:grpSp>
        <p:nvGrpSpPr>
          <p:cNvPr name="Group 19" id="19"/>
          <p:cNvGrpSpPr/>
          <p:nvPr/>
        </p:nvGrpSpPr>
        <p:grpSpPr>
          <a:xfrm rot="0">
            <a:off x="13870602" y="5491180"/>
            <a:ext cx="3739133" cy="1125002"/>
            <a:chOff x="0" y="0"/>
            <a:chExt cx="4985510" cy="1500003"/>
          </a:xfrm>
        </p:grpSpPr>
        <p:sp>
          <p:nvSpPr>
            <p:cNvPr name="TextBox 20" id="20"/>
            <p:cNvSpPr txBox="true"/>
            <p:nvPr/>
          </p:nvSpPr>
          <p:spPr>
            <a:xfrm rot="0">
              <a:off x="0" y="1049576"/>
              <a:ext cx="4985510" cy="46228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Explicación de todo</a:t>
              </a:r>
            </a:p>
          </p:txBody>
        </p:sp>
        <p:sp>
          <p:nvSpPr>
            <p:cNvPr name="TextBox 21" id="21"/>
            <p:cNvSpPr txBox="true"/>
            <p:nvPr/>
          </p:nvSpPr>
          <p:spPr>
            <a:xfrm rot="0">
              <a:off x="0" y="-57150"/>
              <a:ext cx="4985510" cy="578697"/>
            </a:xfrm>
            <a:prstGeom prst="rect">
              <a:avLst/>
            </a:prstGeom>
          </p:spPr>
          <p:txBody>
            <a:bodyPr anchor="t" rtlCol="false" tIns="0" lIns="0" bIns="0" rIns="0">
              <a:spAutoFit/>
            </a:bodyPr>
            <a:lstStyle/>
            <a:p>
              <a:pPr>
                <a:lnSpc>
                  <a:spcPts val="3640"/>
                </a:lnSpc>
              </a:pPr>
              <a:r>
                <a:rPr lang="en-US" sz="2600">
                  <a:solidFill>
                    <a:srgbClr val="E8EEF2"/>
                  </a:solidFill>
                  <a:latin typeface="Disket Mono Bold"/>
                </a:rPr>
                <a:t>TÍTULO NÚMERO 4</a:t>
              </a:r>
            </a:p>
          </p:txBody>
        </p:sp>
      </p:grpSp>
    </p:spTree>
  </p:cSld>
  <p:clrMapOvr>
    <a:masterClrMapping/>
  </p:clrMapOvr>
</p:sld>
</file>

<file path=ppt/slides/slide36.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3174458"/>
            <a:ext cx="2423698" cy="2423698"/>
            <a:chOff x="0" y="0"/>
            <a:chExt cx="6350000" cy="6350000"/>
          </a:xfrm>
        </p:grpSpPr>
        <p:sp>
          <p:nvSpPr>
            <p:cNvPr name="Freeform 3" id="3"/>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sp>
        <p:nvSpPr>
          <p:cNvPr name="TextBox 4" id="4"/>
          <p:cNvSpPr txBox="true"/>
          <p:nvPr/>
        </p:nvSpPr>
        <p:spPr>
          <a:xfrm rot="0">
            <a:off x="1028700" y="1085850"/>
            <a:ext cx="16230600" cy="1158875"/>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DIAPO DE FOTOGRAFÍAS</a:t>
            </a:r>
          </a:p>
        </p:txBody>
      </p:sp>
      <p:grpSp>
        <p:nvGrpSpPr>
          <p:cNvPr name="Group 5" id="5"/>
          <p:cNvGrpSpPr>
            <a:grpSpLocks noChangeAspect="true"/>
          </p:cNvGrpSpPr>
          <p:nvPr/>
        </p:nvGrpSpPr>
        <p:grpSpPr>
          <a:xfrm rot="0">
            <a:off x="5592101" y="3174458"/>
            <a:ext cx="2423698" cy="2423698"/>
            <a:chOff x="0" y="0"/>
            <a:chExt cx="6350000" cy="6350000"/>
          </a:xfrm>
        </p:grpSpPr>
        <p:sp>
          <p:nvSpPr>
            <p:cNvPr name="Freeform 6" id="6"/>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7" id="7"/>
          <p:cNvGrpSpPr>
            <a:grpSpLocks noChangeAspect="true"/>
          </p:cNvGrpSpPr>
          <p:nvPr/>
        </p:nvGrpSpPr>
        <p:grpSpPr>
          <a:xfrm rot="0">
            <a:off x="10352641" y="3174458"/>
            <a:ext cx="2423698" cy="2423698"/>
            <a:chOff x="0" y="0"/>
            <a:chExt cx="6350000" cy="6350000"/>
          </a:xfrm>
        </p:grpSpPr>
        <p:sp>
          <p:nvSpPr>
            <p:cNvPr name="Freeform 8" id="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9" id="9"/>
          <p:cNvGrpSpPr>
            <a:grpSpLocks noChangeAspect="true"/>
          </p:cNvGrpSpPr>
          <p:nvPr/>
        </p:nvGrpSpPr>
        <p:grpSpPr>
          <a:xfrm rot="0">
            <a:off x="14618011" y="3174458"/>
            <a:ext cx="2423698" cy="2423698"/>
            <a:chOff x="0" y="0"/>
            <a:chExt cx="6350000" cy="6350000"/>
          </a:xfrm>
        </p:grpSpPr>
        <p:sp>
          <p:nvSpPr>
            <p:cNvPr name="Freeform 10" id="10"/>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11" id="11"/>
          <p:cNvGrpSpPr>
            <a:grpSpLocks noChangeAspect="true"/>
          </p:cNvGrpSpPr>
          <p:nvPr/>
        </p:nvGrpSpPr>
        <p:grpSpPr>
          <a:xfrm rot="0">
            <a:off x="1028700" y="6590868"/>
            <a:ext cx="2423698" cy="2423698"/>
            <a:chOff x="0" y="0"/>
            <a:chExt cx="6350000" cy="6350000"/>
          </a:xfrm>
        </p:grpSpPr>
        <p:sp>
          <p:nvSpPr>
            <p:cNvPr name="Freeform 12" id="12"/>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13" id="13"/>
          <p:cNvGrpSpPr>
            <a:grpSpLocks noChangeAspect="true"/>
          </p:cNvGrpSpPr>
          <p:nvPr/>
        </p:nvGrpSpPr>
        <p:grpSpPr>
          <a:xfrm rot="0">
            <a:off x="5592101" y="6590868"/>
            <a:ext cx="2423698" cy="2423698"/>
            <a:chOff x="0" y="0"/>
            <a:chExt cx="6350000" cy="6350000"/>
          </a:xfrm>
        </p:grpSpPr>
        <p:sp>
          <p:nvSpPr>
            <p:cNvPr name="Freeform 14" id="14"/>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15" id="15"/>
          <p:cNvGrpSpPr>
            <a:grpSpLocks noChangeAspect="true"/>
          </p:cNvGrpSpPr>
          <p:nvPr/>
        </p:nvGrpSpPr>
        <p:grpSpPr>
          <a:xfrm rot="0">
            <a:off x="10352641" y="6590868"/>
            <a:ext cx="2423698" cy="2423698"/>
            <a:chOff x="0" y="0"/>
            <a:chExt cx="6350000" cy="6350000"/>
          </a:xfrm>
        </p:grpSpPr>
        <p:sp>
          <p:nvSpPr>
            <p:cNvPr name="Freeform 16" id="16"/>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17" id="17"/>
          <p:cNvGrpSpPr>
            <a:grpSpLocks noChangeAspect="true"/>
          </p:cNvGrpSpPr>
          <p:nvPr/>
        </p:nvGrpSpPr>
        <p:grpSpPr>
          <a:xfrm rot="0">
            <a:off x="14618011" y="6590868"/>
            <a:ext cx="2423698" cy="2423698"/>
            <a:chOff x="0" y="0"/>
            <a:chExt cx="6350000" cy="6350000"/>
          </a:xfrm>
        </p:grpSpPr>
        <p:sp>
          <p:nvSpPr>
            <p:cNvPr name="Freeform 18" id="1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spTree>
  </p:cSld>
  <p:clrMapOvr>
    <a:masterClrMapping/>
  </p:clrMapOvr>
</p:sld>
</file>

<file path=ppt/slides/slide37.xml><?xml version="1.0" encoding="utf-8"?>
<p:sld xmlns:p="http://schemas.openxmlformats.org/presentationml/2006/main" xmlns:a="http://schemas.openxmlformats.org/drawingml/2006/main">
  <p:cSld>
    <p:bg>
      <p:bgPr>
        <a:solidFill>
          <a:srgbClr val="E8EE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3174458"/>
            <a:ext cx="2423698" cy="2423698"/>
            <a:chOff x="0" y="0"/>
            <a:chExt cx="6350000" cy="6350000"/>
          </a:xfrm>
        </p:grpSpPr>
        <p:sp>
          <p:nvSpPr>
            <p:cNvPr name="Freeform 3" id="3"/>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sp>
        <p:nvSpPr>
          <p:cNvPr name="TextBox 4" id="4"/>
          <p:cNvSpPr txBox="true"/>
          <p:nvPr/>
        </p:nvSpPr>
        <p:spPr>
          <a:xfrm rot="0">
            <a:off x="1028700" y="1085850"/>
            <a:ext cx="16230600" cy="1158875"/>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DIAPO DE FOTOGRAFÍAS</a:t>
            </a:r>
          </a:p>
        </p:txBody>
      </p:sp>
      <p:grpSp>
        <p:nvGrpSpPr>
          <p:cNvPr name="Group 5" id="5"/>
          <p:cNvGrpSpPr>
            <a:grpSpLocks noChangeAspect="true"/>
          </p:cNvGrpSpPr>
          <p:nvPr/>
        </p:nvGrpSpPr>
        <p:grpSpPr>
          <a:xfrm rot="0">
            <a:off x="5592101" y="3174458"/>
            <a:ext cx="2423698" cy="2423698"/>
            <a:chOff x="0" y="0"/>
            <a:chExt cx="6350000" cy="6350000"/>
          </a:xfrm>
        </p:grpSpPr>
        <p:sp>
          <p:nvSpPr>
            <p:cNvPr name="Freeform 6" id="6"/>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7" id="7"/>
          <p:cNvGrpSpPr>
            <a:grpSpLocks noChangeAspect="true"/>
          </p:cNvGrpSpPr>
          <p:nvPr/>
        </p:nvGrpSpPr>
        <p:grpSpPr>
          <a:xfrm rot="0">
            <a:off x="10352641" y="3174458"/>
            <a:ext cx="2423698" cy="2423698"/>
            <a:chOff x="0" y="0"/>
            <a:chExt cx="6350000" cy="6350000"/>
          </a:xfrm>
        </p:grpSpPr>
        <p:sp>
          <p:nvSpPr>
            <p:cNvPr name="Freeform 8" id="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9" id="9"/>
          <p:cNvGrpSpPr>
            <a:grpSpLocks noChangeAspect="true"/>
          </p:cNvGrpSpPr>
          <p:nvPr/>
        </p:nvGrpSpPr>
        <p:grpSpPr>
          <a:xfrm rot="0">
            <a:off x="14618011" y="3174458"/>
            <a:ext cx="2423698" cy="2423698"/>
            <a:chOff x="0" y="0"/>
            <a:chExt cx="6350000" cy="6350000"/>
          </a:xfrm>
        </p:grpSpPr>
        <p:sp>
          <p:nvSpPr>
            <p:cNvPr name="Freeform 10" id="10"/>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11" id="11"/>
          <p:cNvGrpSpPr>
            <a:grpSpLocks noChangeAspect="true"/>
          </p:cNvGrpSpPr>
          <p:nvPr/>
        </p:nvGrpSpPr>
        <p:grpSpPr>
          <a:xfrm rot="0">
            <a:off x="1028700" y="6590868"/>
            <a:ext cx="2423698" cy="2423698"/>
            <a:chOff x="0" y="0"/>
            <a:chExt cx="6350000" cy="6350000"/>
          </a:xfrm>
        </p:grpSpPr>
        <p:sp>
          <p:nvSpPr>
            <p:cNvPr name="Freeform 12" id="12"/>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13" id="13"/>
          <p:cNvGrpSpPr>
            <a:grpSpLocks noChangeAspect="true"/>
          </p:cNvGrpSpPr>
          <p:nvPr/>
        </p:nvGrpSpPr>
        <p:grpSpPr>
          <a:xfrm rot="0">
            <a:off x="5592101" y="6590868"/>
            <a:ext cx="2423698" cy="2423698"/>
            <a:chOff x="0" y="0"/>
            <a:chExt cx="6350000" cy="6350000"/>
          </a:xfrm>
        </p:grpSpPr>
        <p:sp>
          <p:nvSpPr>
            <p:cNvPr name="Freeform 14" id="14"/>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15" id="15"/>
          <p:cNvGrpSpPr>
            <a:grpSpLocks noChangeAspect="true"/>
          </p:cNvGrpSpPr>
          <p:nvPr/>
        </p:nvGrpSpPr>
        <p:grpSpPr>
          <a:xfrm rot="0">
            <a:off x="10352641" y="6590868"/>
            <a:ext cx="2423698" cy="2423698"/>
            <a:chOff x="0" y="0"/>
            <a:chExt cx="6350000" cy="6350000"/>
          </a:xfrm>
        </p:grpSpPr>
        <p:sp>
          <p:nvSpPr>
            <p:cNvPr name="Freeform 16" id="16"/>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grpSp>
        <p:nvGrpSpPr>
          <p:cNvPr name="Group 17" id="17"/>
          <p:cNvGrpSpPr>
            <a:grpSpLocks noChangeAspect="true"/>
          </p:cNvGrpSpPr>
          <p:nvPr/>
        </p:nvGrpSpPr>
        <p:grpSpPr>
          <a:xfrm rot="0">
            <a:off x="14618011" y="6590868"/>
            <a:ext cx="2423698" cy="2423698"/>
            <a:chOff x="0" y="0"/>
            <a:chExt cx="6350000" cy="6350000"/>
          </a:xfrm>
        </p:grpSpPr>
        <p:sp>
          <p:nvSpPr>
            <p:cNvPr name="Freeform 18" id="1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solidFill>
              <a:srgbClr val="FFFFFF"/>
            </a:solidFill>
            <a:ln>
              <a:solidFill>
                <a:srgbClr val="000000"/>
              </a:solidFill>
            </a:ln>
          </p:spPr>
        </p:sp>
      </p:grpSp>
    </p:spTree>
  </p:cSld>
  <p:clrMapOvr>
    <a:masterClrMapping/>
  </p:clrMapOvr>
</p:sld>
</file>

<file path=ppt/slides/slide38.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8788154" y="1028700"/>
            <a:ext cx="8471146" cy="8229600"/>
            <a:chOff x="0" y="0"/>
            <a:chExt cx="37435935" cy="36368486"/>
          </a:xfrm>
        </p:grpSpPr>
        <p:sp>
          <p:nvSpPr>
            <p:cNvPr name="Freeform 3" id="3"/>
            <p:cNvSpPr/>
            <p:nvPr/>
          </p:nvSpPr>
          <p:spPr>
            <a:xfrm>
              <a:off x="0" y="0"/>
              <a:ext cx="37435935" cy="36368487"/>
            </a:xfrm>
            <a:custGeom>
              <a:avLst/>
              <a:gdLst/>
              <a:ahLst/>
              <a:cxnLst/>
              <a:rect r="r" b="b" t="t" l="l"/>
              <a:pathLst>
                <a:path h="36368487" w="37435935">
                  <a:moveTo>
                    <a:pt x="0" y="0"/>
                  </a:moveTo>
                  <a:lnTo>
                    <a:pt x="0" y="36368487"/>
                  </a:lnTo>
                  <a:lnTo>
                    <a:pt x="37435935" y="36368487"/>
                  </a:lnTo>
                  <a:lnTo>
                    <a:pt x="37435935" y="0"/>
                  </a:lnTo>
                  <a:lnTo>
                    <a:pt x="0" y="0"/>
                  </a:lnTo>
                  <a:close/>
                  <a:moveTo>
                    <a:pt x="37374974" y="36307526"/>
                  </a:moveTo>
                  <a:lnTo>
                    <a:pt x="59690" y="36307526"/>
                  </a:lnTo>
                  <a:lnTo>
                    <a:pt x="59690" y="59690"/>
                  </a:lnTo>
                  <a:lnTo>
                    <a:pt x="37374974" y="59690"/>
                  </a:lnTo>
                  <a:lnTo>
                    <a:pt x="37374974" y="36307526"/>
                  </a:lnTo>
                  <a:close/>
                </a:path>
              </a:pathLst>
            </a:custGeom>
            <a:solidFill>
              <a:srgbClr val="E8EEF2"/>
            </a:solidFill>
          </p:spPr>
        </p:sp>
      </p:grpSp>
      <p:grpSp>
        <p:nvGrpSpPr>
          <p:cNvPr name="Group 4" id="4"/>
          <p:cNvGrpSpPr/>
          <p:nvPr/>
        </p:nvGrpSpPr>
        <p:grpSpPr>
          <a:xfrm rot="0">
            <a:off x="10188957" y="3408701"/>
            <a:ext cx="5660090" cy="5279836"/>
            <a:chOff x="0" y="0"/>
            <a:chExt cx="7546786" cy="7039782"/>
          </a:xfrm>
        </p:grpSpPr>
        <p:sp>
          <p:nvSpPr>
            <p:cNvPr name="TextBox 5" id="5"/>
            <p:cNvSpPr txBox="true"/>
            <p:nvPr/>
          </p:nvSpPr>
          <p:spPr>
            <a:xfrm rot="0">
              <a:off x="5433868" y="-28575"/>
              <a:ext cx="811694" cy="728262"/>
            </a:xfrm>
            <a:prstGeom prst="rect">
              <a:avLst/>
            </a:prstGeom>
          </p:spPr>
          <p:txBody>
            <a:bodyPr anchor="t" rtlCol="false" tIns="0" lIns="0" bIns="0" rIns="0">
              <a:spAutoFit/>
            </a:bodyPr>
            <a:lstStyle/>
            <a:p>
              <a:pPr algn="ctr">
                <a:lnSpc>
                  <a:spcPts val="2240"/>
                </a:lnSpc>
              </a:pPr>
              <a:r>
                <a:rPr lang="en-US" sz="1600">
                  <a:solidFill>
                    <a:srgbClr val="E8EEF2"/>
                  </a:solidFill>
                  <a:latin typeface="Montserrat"/>
                </a:rPr>
                <a:t>Item 1</a:t>
              </a:r>
            </a:p>
            <a:p>
              <a:pPr algn="ctr">
                <a:lnSpc>
                  <a:spcPts val="2240"/>
                </a:lnSpc>
              </a:pPr>
              <a:r>
                <a:rPr lang="en-US" sz="1600">
                  <a:solidFill>
                    <a:srgbClr val="E8EEF2"/>
                  </a:solidFill>
                  <a:latin typeface="Montserrat"/>
                </a:rPr>
                <a:t>20%</a:t>
              </a:r>
            </a:p>
          </p:txBody>
        </p:sp>
        <p:sp>
          <p:nvSpPr>
            <p:cNvPr name="TextBox 6" id="6"/>
            <p:cNvSpPr txBox="true"/>
            <p:nvPr/>
          </p:nvSpPr>
          <p:spPr>
            <a:xfrm rot="0">
              <a:off x="6678971" y="3889819"/>
              <a:ext cx="867815" cy="728262"/>
            </a:xfrm>
            <a:prstGeom prst="rect">
              <a:avLst/>
            </a:prstGeom>
          </p:spPr>
          <p:txBody>
            <a:bodyPr anchor="t" rtlCol="false" tIns="0" lIns="0" bIns="0" rIns="0">
              <a:spAutoFit/>
            </a:bodyPr>
            <a:lstStyle/>
            <a:p>
              <a:pPr algn="ctr">
                <a:lnSpc>
                  <a:spcPts val="2240"/>
                </a:lnSpc>
              </a:pPr>
              <a:r>
                <a:rPr lang="en-US" sz="1600">
                  <a:solidFill>
                    <a:srgbClr val="E8EEF2"/>
                  </a:solidFill>
                  <a:latin typeface="Montserrat"/>
                </a:rPr>
                <a:t>Item 2</a:t>
              </a:r>
            </a:p>
            <a:p>
              <a:pPr algn="ctr">
                <a:lnSpc>
                  <a:spcPts val="2240"/>
                </a:lnSpc>
              </a:pPr>
              <a:r>
                <a:rPr lang="en-US" sz="1600">
                  <a:solidFill>
                    <a:srgbClr val="E8EEF2"/>
                  </a:solidFill>
                  <a:latin typeface="Montserrat"/>
                </a:rPr>
                <a:t>20%</a:t>
              </a:r>
            </a:p>
          </p:txBody>
        </p:sp>
        <p:sp>
          <p:nvSpPr>
            <p:cNvPr name="TextBox 7" id="7"/>
            <p:cNvSpPr txBox="true"/>
            <p:nvPr/>
          </p:nvSpPr>
          <p:spPr>
            <a:xfrm rot="0">
              <a:off x="3346324" y="6311520"/>
              <a:ext cx="866739" cy="728262"/>
            </a:xfrm>
            <a:prstGeom prst="rect">
              <a:avLst/>
            </a:prstGeom>
          </p:spPr>
          <p:txBody>
            <a:bodyPr anchor="t" rtlCol="false" tIns="0" lIns="0" bIns="0" rIns="0">
              <a:spAutoFit/>
            </a:bodyPr>
            <a:lstStyle/>
            <a:p>
              <a:pPr algn="ctr">
                <a:lnSpc>
                  <a:spcPts val="2240"/>
                </a:lnSpc>
              </a:pPr>
              <a:r>
                <a:rPr lang="en-US" sz="1600">
                  <a:solidFill>
                    <a:srgbClr val="E8EEF2"/>
                  </a:solidFill>
                  <a:latin typeface="Montserrat"/>
                </a:rPr>
                <a:t>Item 3</a:t>
              </a:r>
            </a:p>
            <a:p>
              <a:pPr algn="ctr">
                <a:lnSpc>
                  <a:spcPts val="2240"/>
                </a:lnSpc>
              </a:pPr>
              <a:r>
                <a:rPr lang="en-US" sz="1600">
                  <a:solidFill>
                    <a:srgbClr val="E8EEF2"/>
                  </a:solidFill>
                  <a:latin typeface="Montserrat"/>
                </a:rPr>
                <a:t>20%</a:t>
              </a:r>
            </a:p>
          </p:txBody>
        </p:sp>
        <p:sp>
          <p:nvSpPr>
            <p:cNvPr name="TextBox 8" id="8"/>
            <p:cNvSpPr txBox="true"/>
            <p:nvPr/>
          </p:nvSpPr>
          <p:spPr>
            <a:xfrm rot="0">
              <a:off x="0" y="3889819"/>
              <a:ext cx="893016" cy="728262"/>
            </a:xfrm>
            <a:prstGeom prst="rect">
              <a:avLst/>
            </a:prstGeom>
          </p:spPr>
          <p:txBody>
            <a:bodyPr anchor="t" rtlCol="false" tIns="0" lIns="0" bIns="0" rIns="0">
              <a:spAutoFit/>
            </a:bodyPr>
            <a:lstStyle/>
            <a:p>
              <a:pPr algn="ctr">
                <a:lnSpc>
                  <a:spcPts val="2240"/>
                </a:lnSpc>
              </a:pPr>
              <a:r>
                <a:rPr lang="en-US" sz="1600">
                  <a:solidFill>
                    <a:srgbClr val="E8EEF2"/>
                  </a:solidFill>
                  <a:latin typeface="Montserrat"/>
                </a:rPr>
                <a:t>Item 4</a:t>
              </a:r>
            </a:p>
            <a:p>
              <a:pPr algn="ctr">
                <a:lnSpc>
                  <a:spcPts val="2240"/>
                </a:lnSpc>
              </a:pPr>
              <a:r>
                <a:rPr lang="en-US" sz="1600">
                  <a:solidFill>
                    <a:srgbClr val="E8EEF2"/>
                  </a:solidFill>
                  <a:latin typeface="Montserrat"/>
                </a:rPr>
                <a:t>20%</a:t>
              </a:r>
            </a:p>
          </p:txBody>
        </p:sp>
        <p:sp>
          <p:nvSpPr>
            <p:cNvPr name="TextBox 9" id="9"/>
            <p:cNvSpPr txBox="true"/>
            <p:nvPr/>
          </p:nvSpPr>
          <p:spPr>
            <a:xfrm rot="0">
              <a:off x="1286047" y="-28575"/>
              <a:ext cx="867249" cy="728262"/>
            </a:xfrm>
            <a:prstGeom prst="rect">
              <a:avLst/>
            </a:prstGeom>
          </p:spPr>
          <p:txBody>
            <a:bodyPr anchor="t" rtlCol="false" tIns="0" lIns="0" bIns="0" rIns="0">
              <a:spAutoFit/>
            </a:bodyPr>
            <a:lstStyle/>
            <a:p>
              <a:pPr algn="ctr">
                <a:lnSpc>
                  <a:spcPts val="2240"/>
                </a:lnSpc>
              </a:pPr>
              <a:r>
                <a:rPr lang="en-US" sz="1600">
                  <a:solidFill>
                    <a:srgbClr val="E8EEF2"/>
                  </a:solidFill>
                  <a:latin typeface="Montserrat"/>
                </a:rPr>
                <a:t>Item 5</a:t>
              </a:r>
            </a:p>
            <a:p>
              <a:pPr algn="ctr">
                <a:lnSpc>
                  <a:spcPts val="2240"/>
                </a:lnSpc>
              </a:pPr>
              <a:r>
                <a:rPr lang="en-US" sz="1600">
                  <a:solidFill>
                    <a:srgbClr val="E8EEF2"/>
                  </a:solidFill>
                  <a:latin typeface="Montserrat"/>
                </a:rPr>
                <a:t>20%</a:t>
              </a:r>
            </a:p>
          </p:txBody>
        </p:sp>
        <p:grpSp>
          <p:nvGrpSpPr>
            <p:cNvPr name="Group 10" id="10"/>
            <p:cNvGrpSpPr>
              <a:grpSpLocks noChangeAspect="true"/>
            </p:cNvGrpSpPr>
            <p:nvPr/>
          </p:nvGrpSpPr>
          <p:grpSpPr>
            <a:xfrm rot="0">
              <a:off x="843935" y="249462"/>
              <a:ext cx="5871516" cy="5871516"/>
              <a:chOff x="0" y="0"/>
              <a:chExt cx="2540000" cy="2540000"/>
            </a:xfrm>
          </p:grpSpPr>
          <p:sp>
            <p:nvSpPr>
              <p:cNvPr name="Freeform 11" id="11"/>
              <p:cNvSpPr/>
              <p:nvPr/>
            </p:nvSpPr>
            <p:spPr>
              <a:xfrm>
                <a:off x="1270000" y="0"/>
                <a:ext cx="1225947" cy="1104203"/>
              </a:xfrm>
              <a:custGeom>
                <a:avLst/>
                <a:gdLst/>
                <a:ahLst/>
                <a:cxnLst/>
                <a:rect r="r" b="b" t="t" l="l"/>
                <a:pathLst>
                  <a:path h="1104203" w="1225947">
                    <a:moveTo>
                      <a:pt x="0" y="0"/>
                    </a:moveTo>
                    <a:cubicBezTo>
                      <a:pt x="573695" y="0"/>
                      <a:pt x="1076156" y="384611"/>
                      <a:pt x="1225947" y="938406"/>
                    </a:cubicBezTo>
                    <a:lnTo>
                      <a:pt x="612973" y="1104203"/>
                    </a:lnTo>
                    <a:cubicBezTo>
                      <a:pt x="538078" y="827305"/>
                      <a:pt x="286848" y="635000"/>
                      <a:pt x="0" y="635000"/>
                    </a:cubicBezTo>
                    <a:close/>
                  </a:path>
                </a:pathLst>
              </a:custGeom>
              <a:solidFill>
                <a:srgbClr val="100E13"/>
              </a:solidFill>
            </p:spPr>
          </p:sp>
          <p:sp>
            <p:nvSpPr>
              <p:cNvPr name="Freeform 12" id="12"/>
              <p:cNvSpPr/>
              <p:nvPr/>
            </p:nvSpPr>
            <p:spPr>
              <a:xfrm>
                <a:off x="1617102" y="877548"/>
                <a:ext cx="1038022" cy="1455928"/>
              </a:xfrm>
              <a:custGeom>
                <a:avLst/>
                <a:gdLst/>
                <a:ahLst/>
                <a:cxnLst/>
                <a:rect r="r" b="b" t="t" l="l"/>
                <a:pathLst>
                  <a:path h="1455928" w="1038022">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2F2E32"/>
              </a:solidFill>
            </p:spPr>
          </p:sp>
          <p:sp>
            <p:nvSpPr>
              <p:cNvPr name="Freeform 13" id="13"/>
              <p:cNvSpPr/>
              <p:nvPr/>
            </p:nvSpPr>
            <p:spPr>
              <a:xfrm>
                <a:off x="473094" y="1764429"/>
                <a:ext cx="1543393" cy="870232"/>
              </a:xfrm>
              <a:custGeom>
                <a:avLst/>
                <a:gdLst/>
                <a:ahLst/>
                <a:cxnLst/>
                <a:rect r="r" b="b" t="t" l="l"/>
                <a:pathLst>
                  <a:path h="870232" w="1543393">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515054"/>
              </a:solidFill>
            </p:spPr>
          </p:sp>
          <p:sp>
            <p:nvSpPr>
              <p:cNvPr name="Freeform 14" id="14"/>
              <p:cNvSpPr/>
              <p:nvPr/>
            </p:nvSpPr>
            <p:spPr>
              <a:xfrm>
                <a:off x="-121047" y="817672"/>
                <a:ext cx="1017804" cy="1479780"/>
              </a:xfrm>
              <a:custGeom>
                <a:avLst/>
                <a:gdLst/>
                <a:ahLst/>
                <a:cxnLst/>
                <a:rect r="r" b="b" t="t" l="l"/>
                <a:pathLst>
                  <a:path h="1479780" w="1017804">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757479"/>
              </a:solidFill>
            </p:spPr>
          </p:sp>
          <p:sp>
            <p:nvSpPr>
              <p:cNvPr name="Freeform 15" id="15"/>
              <p:cNvSpPr/>
              <p:nvPr/>
            </p:nvSpPr>
            <p:spPr>
              <a:xfrm>
                <a:off x="62158" y="0"/>
                <a:ext cx="1207778" cy="1073774"/>
              </a:xfrm>
              <a:custGeom>
                <a:avLst/>
                <a:gdLst/>
                <a:ahLst/>
                <a:cxnLst/>
                <a:rect r="r" b="b" t="t" l="l"/>
                <a:pathLst>
                  <a:path h="1073774" w="1207778">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9C9BA0"/>
              </a:solidFill>
            </p:spPr>
          </p:sp>
        </p:grpSp>
      </p:grpSp>
      <p:sp>
        <p:nvSpPr>
          <p:cNvPr name="TextBox 16" id="16"/>
          <p:cNvSpPr txBox="true"/>
          <p:nvPr/>
        </p:nvSpPr>
        <p:spPr>
          <a:xfrm rot="0">
            <a:off x="9468030" y="1605309"/>
            <a:ext cx="7111393" cy="860425"/>
          </a:xfrm>
          <a:prstGeom prst="rect">
            <a:avLst/>
          </a:prstGeom>
        </p:spPr>
        <p:txBody>
          <a:bodyPr anchor="t" rtlCol="false" tIns="0" lIns="0" bIns="0" rIns="0">
            <a:spAutoFit/>
          </a:bodyPr>
          <a:lstStyle/>
          <a:p>
            <a:pPr algn="ctr">
              <a:lnSpc>
                <a:spcPts val="3499"/>
              </a:lnSpc>
            </a:pPr>
            <a:r>
              <a:rPr lang="en-US" sz="2499">
                <a:solidFill>
                  <a:srgbClr val="E8EEF2"/>
                </a:solidFill>
                <a:latin typeface="Disket Mono Bold"/>
              </a:rPr>
              <a:t>ECHA UN VISTAZO A ESTE GRáFICO DONDE SE EXPLICA X</a:t>
            </a:r>
          </a:p>
        </p:txBody>
      </p:sp>
      <p:sp>
        <p:nvSpPr>
          <p:cNvPr name="TextBox 17" id="17"/>
          <p:cNvSpPr txBox="true"/>
          <p:nvPr/>
        </p:nvSpPr>
        <p:spPr>
          <a:xfrm rot="0">
            <a:off x="1028700" y="1056442"/>
            <a:ext cx="6059632" cy="3810000"/>
          </a:xfrm>
          <a:prstGeom prst="rect">
            <a:avLst/>
          </a:prstGeom>
        </p:spPr>
        <p:txBody>
          <a:bodyPr anchor="t" rtlCol="false" tIns="0" lIns="0" bIns="0" rIns="0">
            <a:spAutoFit/>
          </a:bodyPr>
          <a:lstStyle/>
          <a:p>
            <a:pPr>
              <a:lnSpc>
                <a:spcPts val="7500"/>
              </a:lnSpc>
            </a:pPr>
            <a:r>
              <a:rPr lang="en-US" sz="6000">
                <a:solidFill>
                  <a:srgbClr val="E8EEF2"/>
                </a:solidFill>
                <a:latin typeface="Disket Mono Bold"/>
              </a:rPr>
              <a:t>DIAPOSITIVA DONDE SE EXPLICA UN GRÁFICO</a:t>
            </a:r>
          </a:p>
        </p:txBody>
      </p:sp>
      <p:sp>
        <p:nvSpPr>
          <p:cNvPr name="TextBox 18" id="18"/>
          <p:cNvSpPr txBox="true"/>
          <p:nvPr/>
        </p:nvSpPr>
        <p:spPr>
          <a:xfrm rot="0">
            <a:off x="1028700" y="5460608"/>
            <a:ext cx="6059632" cy="147066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Visualiza información complicada y densa con gráficos y diagramas. Son elementos visuales que ayudan a añadir más contexto al tema que estás tratando.</a:t>
            </a:r>
          </a:p>
        </p:txBody>
      </p:sp>
      <p:sp>
        <p:nvSpPr>
          <p:cNvPr name="AutoShape 19" id="19"/>
          <p:cNvSpPr/>
          <p:nvPr/>
        </p:nvSpPr>
        <p:spPr>
          <a:xfrm rot="0">
            <a:off x="9376377" y="2970967"/>
            <a:ext cx="7294699" cy="0"/>
          </a:xfrm>
          <a:prstGeom prst="line">
            <a:avLst/>
          </a:prstGeom>
          <a:ln cap="rnd" w="9525">
            <a:solidFill>
              <a:srgbClr val="E8EEF2"/>
            </a:solidFill>
            <a:prstDash val="solid"/>
            <a:headEnd type="none" len="sm" w="sm"/>
            <a:tailEnd type="none" len="sm" w="sm"/>
          </a:ln>
        </p:spPr>
      </p:sp>
    </p:spTree>
  </p:cSld>
  <p:clrMapOvr>
    <a:masterClrMapping/>
  </p:clrMapOvr>
</p:sld>
</file>

<file path=ppt/slides/slide39.xml><?xml version="1.0" encoding="utf-8"?>
<p:sld xmlns:p="http://schemas.openxmlformats.org/presentationml/2006/main" xmlns:a="http://schemas.openxmlformats.org/drawingml/2006/main">
  <p:cSld>
    <p:bg>
      <p:bgPr>
        <a:solidFill>
          <a:srgbClr val="E8EEF2"/>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16230600" cy="2273300"/>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TÍTULO DE LA DIAPOSITIVA (COMPARAR)</a:t>
            </a:r>
          </a:p>
        </p:txBody>
      </p:sp>
      <p:grpSp>
        <p:nvGrpSpPr>
          <p:cNvPr name="Group 3" id="3"/>
          <p:cNvGrpSpPr/>
          <p:nvPr/>
        </p:nvGrpSpPr>
        <p:grpSpPr>
          <a:xfrm rot="0">
            <a:off x="5412390" y="4362111"/>
            <a:ext cx="4417398" cy="2610902"/>
            <a:chOff x="0" y="0"/>
            <a:chExt cx="5889864" cy="3481203"/>
          </a:xfrm>
        </p:grpSpPr>
        <p:sp>
          <p:nvSpPr>
            <p:cNvPr name="TextBox 4" id="4"/>
            <p:cNvSpPr txBox="true"/>
            <p:nvPr/>
          </p:nvSpPr>
          <p:spPr>
            <a:xfrm rot="0">
              <a:off x="0" y="1049576"/>
              <a:ext cx="5889864" cy="244348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 Cosa 1</a:t>
              </a:r>
            </a:p>
            <a:p>
              <a:pPr>
                <a:lnSpc>
                  <a:spcPts val="2940"/>
                </a:lnSpc>
              </a:pPr>
              <a:r>
                <a:rPr lang="en-US" sz="2100">
                  <a:solidFill>
                    <a:srgbClr val="97171E"/>
                  </a:solidFill>
                  <a:latin typeface="Montserrat"/>
                </a:rPr>
                <a:t>- Cosa 2</a:t>
              </a:r>
            </a:p>
            <a:p>
              <a:pPr>
                <a:lnSpc>
                  <a:spcPts val="2940"/>
                </a:lnSpc>
              </a:pPr>
              <a:r>
                <a:rPr lang="en-US" sz="2100">
                  <a:solidFill>
                    <a:srgbClr val="97171E"/>
                  </a:solidFill>
                  <a:latin typeface="Montserrat"/>
                </a:rPr>
                <a:t>- Cosa 3</a:t>
              </a:r>
            </a:p>
            <a:p>
              <a:pPr>
                <a:lnSpc>
                  <a:spcPts val="2940"/>
                </a:lnSpc>
              </a:pPr>
              <a:r>
                <a:rPr lang="en-US" sz="2100">
                  <a:solidFill>
                    <a:srgbClr val="97171E"/>
                  </a:solidFill>
                  <a:latin typeface="Montserrat"/>
                </a:rPr>
                <a:t>- Cosa 4</a:t>
              </a:r>
            </a:p>
            <a:p>
              <a:pPr>
                <a:lnSpc>
                  <a:spcPts val="2940"/>
                </a:lnSpc>
              </a:pPr>
              <a:r>
                <a:rPr lang="en-US" sz="2100">
                  <a:solidFill>
                    <a:srgbClr val="97171E"/>
                  </a:solidFill>
                  <a:latin typeface="Montserrat"/>
                </a:rPr>
                <a:t>- Cosa 5</a:t>
              </a:r>
            </a:p>
          </p:txBody>
        </p:sp>
        <p:sp>
          <p:nvSpPr>
            <p:cNvPr name="TextBox 5" id="5"/>
            <p:cNvSpPr txBox="true"/>
            <p:nvPr/>
          </p:nvSpPr>
          <p:spPr>
            <a:xfrm rot="0">
              <a:off x="0" y="-57150"/>
              <a:ext cx="5889864" cy="578697"/>
            </a:xfrm>
            <a:prstGeom prst="rect">
              <a:avLst/>
            </a:prstGeom>
          </p:spPr>
          <p:txBody>
            <a:bodyPr anchor="t" rtlCol="false" tIns="0" lIns="0" bIns="0" rIns="0">
              <a:spAutoFit/>
            </a:bodyPr>
            <a:lstStyle/>
            <a:p>
              <a:pPr>
                <a:lnSpc>
                  <a:spcPts val="3640"/>
                </a:lnSpc>
              </a:pPr>
              <a:r>
                <a:rPr lang="en-US" sz="2600">
                  <a:solidFill>
                    <a:srgbClr val="97171E"/>
                  </a:solidFill>
                  <a:latin typeface="Disket Mono Bold"/>
                </a:rPr>
                <a:t>1er ATRIBUTO</a:t>
              </a:r>
            </a:p>
          </p:txBody>
        </p:sp>
      </p:grpSp>
      <p:sp>
        <p:nvSpPr>
          <p:cNvPr name="AutoShape 6" id="6"/>
          <p:cNvSpPr/>
          <p:nvPr/>
        </p:nvSpPr>
        <p:spPr>
          <a:xfrm rot="-5400000">
            <a:off x="6566887" y="5662800"/>
            <a:ext cx="4984533" cy="0"/>
          </a:xfrm>
          <a:prstGeom prst="line">
            <a:avLst/>
          </a:prstGeom>
          <a:ln cap="rnd" w="9525">
            <a:solidFill>
              <a:srgbClr val="97171E"/>
            </a:solidFill>
            <a:prstDash val="solid"/>
            <a:headEnd type="none" len="sm" w="sm"/>
            <a:tailEnd type="none" len="sm" w="sm"/>
          </a:ln>
        </p:spPr>
      </p:sp>
      <p:grpSp>
        <p:nvGrpSpPr>
          <p:cNvPr name="Group 7" id="7"/>
          <p:cNvGrpSpPr/>
          <p:nvPr/>
        </p:nvGrpSpPr>
        <p:grpSpPr>
          <a:xfrm rot="0">
            <a:off x="9965421" y="4362111"/>
            <a:ext cx="5116346" cy="2610902"/>
            <a:chOff x="0" y="0"/>
            <a:chExt cx="6821794" cy="3481203"/>
          </a:xfrm>
        </p:grpSpPr>
        <p:sp>
          <p:nvSpPr>
            <p:cNvPr name="TextBox 8" id="8"/>
            <p:cNvSpPr txBox="true"/>
            <p:nvPr/>
          </p:nvSpPr>
          <p:spPr>
            <a:xfrm rot="0">
              <a:off x="0" y="1049576"/>
              <a:ext cx="6821794" cy="244348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 Cosa 1</a:t>
              </a:r>
            </a:p>
            <a:p>
              <a:pPr>
                <a:lnSpc>
                  <a:spcPts val="2940"/>
                </a:lnSpc>
              </a:pPr>
              <a:r>
                <a:rPr lang="en-US" sz="2100">
                  <a:solidFill>
                    <a:srgbClr val="97171E"/>
                  </a:solidFill>
                  <a:latin typeface="Montserrat"/>
                </a:rPr>
                <a:t>- Cosa 2</a:t>
              </a:r>
            </a:p>
            <a:p>
              <a:pPr>
                <a:lnSpc>
                  <a:spcPts val="2940"/>
                </a:lnSpc>
              </a:pPr>
              <a:r>
                <a:rPr lang="en-US" sz="2100">
                  <a:solidFill>
                    <a:srgbClr val="97171E"/>
                  </a:solidFill>
                  <a:latin typeface="Montserrat"/>
                </a:rPr>
                <a:t>- Cosa 3</a:t>
              </a:r>
            </a:p>
            <a:p>
              <a:pPr>
                <a:lnSpc>
                  <a:spcPts val="2940"/>
                </a:lnSpc>
              </a:pPr>
              <a:r>
                <a:rPr lang="en-US" sz="2100">
                  <a:solidFill>
                    <a:srgbClr val="97171E"/>
                  </a:solidFill>
                  <a:latin typeface="Montserrat"/>
                </a:rPr>
                <a:t>- Cosa 4</a:t>
              </a:r>
            </a:p>
            <a:p>
              <a:pPr>
                <a:lnSpc>
                  <a:spcPts val="2940"/>
                </a:lnSpc>
              </a:pPr>
              <a:r>
                <a:rPr lang="en-US" sz="2100">
                  <a:solidFill>
                    <a:srgbClr val="97171E"/>
                  </a:solidFill>
                  <a:latin typeface="Montserrat"/>
                </a:rPr>
                <a:t>- Cosa 5</a:t>
              </a:r>
            </a:p>
          </p:txBody>
        </p:sp>
        <p:sp>
          <p:nvSpPr>
            <p:cNvPr name="TextBox 9" id="9"/>
            <p:cNvSpPr txBox="true"/>
            <p:nvPr/>
          </p:nvSpPr>
          <p:spPr>
            <a:xfrm rot="0">
              <a:off x="0" y="-57150"/>
              <a:ext cx="6821794" cy="578697"/>
            </a:xfrm>
            <a:prstGeom prst="rect">
              <a:avLst/>
            </a:prstGeom>
          </p:spPr>
          <p:txBody>
            <a:bodyPr anchor="t" rtlCol="false" tIns="0" lIns="0" bIns="0" rIns="0">
              <a:spAutoFit/>
            </a:bodyPr>
            <a:lstStyle/>
            <a:p>
              <a:pPr>
                <a:lnSpc>
                  <a:spcPts val="3640"/>
                </a:lnSpc>
              </a:pPr>
              <a:r>
                <a:rPr lang="en-US" sz="2600">
                  <a:solidFill>
                    <a:srgbClr val="97171E"/>
                  </a:solidFill>
                  <a:latin typeface="Disket Mono Bold"/>
                </a:rPr>
                <a:t>2º ATRIBUTO</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grpSp>
        <p:nvGrpSpPr>
          <p:cNvPr name="Group 2" id="2"/>
          <p:cNvGrpSpPr/>
          <p:nvPr/>
        </p:nvGrpSpPr>
        <p:grpSpPr>
          <a:xfrm rot="0">
            <a:off x="10004482" y="4000489"/>
            <a:ext cx="7254818" cy="5257811"/>
            <a:chOff x="0" y="0"/>
            <a:chExt cx="9673091" cy="7010414"/>
          </a:xfrm>
        </p:grpSpPr>
        <p:pic>
          <p:nvPicPr>
            <p:cNvPr name="Picture 3" id="3"/>
            <p:cNvPicPr>
              <a:picLocks noChangeAspect="true"/>
            </p:cNvPicPr>
            <p:nvPr/>
          </p:nvPicPr>
          <p:blipFill>
            <a:blip r:embed="rId2"/>
            <a:srcRect l="0" t="4886" r="0" b="28528"/>
            <a:stretch>
              <a:fillRect/>
            </a:stretch>
          </p:blipFill>
          <p:spPr>
            <a:xfrm>
              <a:off x="0" y="0"/>
              <a:ext cx="9673091" cy="7010414"/>
            </a:xfrm>
            <a:prstGeom prst="rect">
              <a:avLst/>
            </a:prstGeom>
          </p:spPr>
        </p:pic>
      </p:grpSp>
      <p:sp>
        <p:nvSpPr>
          <p:cNvPr name="TextBox 4" id="4"/>
          <p:cNvSpPr txBox="true"/>
          <p:nvPr/>
        </p:nvSpPr>
        <p:spPr>
          <a:xfrm rot="0">
            <a:off x="1028700" y="1085850"/>
            <a:ext cx="8115300" cy="2273300"/>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SQUAD LOVELACE</a:t>
            </a:r>
          </a:p>
        </p:txBody>
      </p:sp>
      <p:sp>
        <p:nvSpPr>
          <p:cNvPr name="TextBox 5" id="5"/>
          <p:cNvSpPr txBox="true"/>
          <p:nvPr/>
        </p:nvSpPr>
        <p:spPr>
          <a:xfrm rot="0">
            <a:off x="10004482" y="1000125"/>
            <a:ext cx="7254818" cy="1971675"/>
          </a:xfrm>
          <a:prstGeom prst="rect">
            <a:avLst/>
          </a:prstGeom>
        </p:spPr>
        <p:txBody>
          <a:bodyPr anchor="t" rtlCol="false" tIns="0" lIns="0" bIns="0" rIns="0">
            <a:spAutoFit/>
          </a:bodyPr>
          <a:lstStyle/>
          <a:p>
            <a:pPr>
              <a:lnSpc>
                <a:spcPts val="3900"/>
              </a:lnSpc>
            </a:pPr>
            <a:r>
              <a:rPr lang="en-US" sz="3000">
                <a:solidFill>
                  <a:srgbClr val="97171E"/>
                </a:solidFill>
                <a:latin typeface="Montserrat Bold"/>
              </a:rPr>
              <a:t>Formado por</a:t>
            </a:r>
            <a:r>
              <a:rPr lang="en-US" sz="3000">
                <a:solidFill>
                  <a:srgbClr val="97171E"/>
                </a:solidFill>
                <a:latin typeface="Montserrat"/>
              </a:rPr>
              <a:t>: Marta Punset, Jiacheng Zhou, Jose Morcillo Cascales, Juan Carlos Manzanera, Pau Civill y Ezequiel Zvirgzdiņš.</a:t>
            </a:r>
          </a:p>
        </p:txBody>
      </p:sp>
      <p:sp>
        <p:nvSpPr>
          <p:cNvPr name="TextBox 6" id="6"/>
          <p:cNvSpPr txBox="true"/>
          <p:nvPr/>
        </p:nvSpPr>
        <p:spPr>
          <a:xfrm rot="0">
            <a:off x="1028700" y="3517889"/>
            <a:ext cx="7295920" cy="5670550"/>
          </a:xfrm>
          <a:prstGeom prst="rect">
            <a:avLst/>
          </a:prstGeom>
        </p:spPr>
        <p:txBody>
          <a:bodyPr anchor="t" rtlCol="false" tIns="0" lIns="0" bIns="0" rIns="0">
            <a:spAutoFit/>
          </a:bodyPr>
          <a:lstStyle/>
          <a:p>
            <a:pPr>
              <a:lnSpc>
                <a:spcPts val="3499"/>
              </a:lnSpc>
            </a:pPr>
            <a:r>
              <a:rPr lang="en-US" sz="2499">
                <a:solidFill>
                  <a:srgbClr val="97171E"/>
                </a:solidFill>
                <a:latin typeface="Montserrat"/>
              </a:rPr>
              <a:t>Ada Lovelace, 1815-1852</a:t>
            </a:r>
          </a:p>
          <a:p>
            <a:pPr>
              <a:lnSpc>
                <a:spcPts val="3499"/>
              </a:lnSpc>
            </a:pPr>
          </a:p>
          <a:p>
            <a:pPr>
              <a:lnSpc>
                <a:spcPts val="3499"/>
              </a:lnSpc>
            </a:pPr>
            <a:r>
              <a:rPr lang="en-US" sz="2499">
                <a:solidFill>
                  <a:srgbClr val="97171E"/>
                </a:solidFill>
                <a:latin typeface="Montserrat"/>
              </a:rPr>
              <a:t>Matemática y escritora británica, célebre sobre todo por su trabajo acerca de la computadora mecánica de uso general de Charles Babbage, la denominada máquina analítica. Fue la primera en reconocer que la máquina tenía aplicaciones más allá del cálculo puro y en haber publicado lo que se reconoce hoy como el primer algoritmo destinado a ser procesado por una máquina, por lo que se la considera como </a:t>
            </a:r>
            <a:r>
              <a:rPr lang="en-US" sz="2499">
                <a:solidFill>
                  <a:srgbClr val="97171E"/>
                </a:solidFill>
                <a:latin typeface="Montserrat Bold"/>
              </a:rPr>
              <a:t>la primera programadora</a:t>
            </a:r>
            <a:r>
              <a:rPr lang="en-US" sz="2499">
                <a:solidFill>
                  <a:srgbClr val="97171E"/>
                </a:solidFill>
                <a:latin typeface="Montserrat"/>
              </a:rPr>
              <a:t> de ordenadores.</a:t>
            </a:r>
          </a:p>
        </p:txBody>
      </p:sp>
      <p:sp>
        <p:nvSpPr>
          <p:cNvPr name="AutoShape 7" id="7"/>
          <p:cNvSpPr/>
          <p:nvPr/>
        </p:nvSpPr>
        <p:spPr>
          <a:xfrm rot="0">
            <a:off x="10004482" y="3079750"/>
            <a:ext cx="7254818" cy="0"/>
          </a:xfrm>
          <a:prstGeom prst="line">
            <a:avLst/>
          </a:prstGeom>
          <a:ln cap="rnd" w="9525">
            <a:solidFill>
              <a:srgbClr val="97171E"/>
            </a:solidFill>
            <a:prstDash val="solid"/>
            <a:headEnd type="none" len="sm" w="sm"/>
            <a:tailEnd type="none" len="sm" w="sm"/>
          </a:ln>
        </p:spPr>
      </p:sp>
    </p:spTree>
  </p:cSld>
  <p:clrMapOvr>
    <a:masterClrMapping/>
  </p:clrMapOvr>
</p:sld>
</file>

<file path=ppt/slides/slide40.xml><?xml version="1.0" encoding="utf-8"?>
<p:sld xmlns:p="http://schemas.openxmlformats.org/presentationml/2006/main" xmlns:a="http://schemas.openxmlformats.org/drawingml/2006/main">
  <p:cSld>
    <p:bg>
      <p:bgPr>
        <a:solidFill>
          <a:srgbClr val="97171E"/>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16230600" cy="2273300"/>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TÍTULO DE LA DIAPOSITIVA (COMPARAR)</a:t>
            </a:r>
          </a:p>
        </p:txBody>
      </p:sp>
      <p:grpSp>
        <p:nvGrpSpPr>
          <p:cNvPr name="Group 3" id="3"/>
          <p:cNvGrpSpPr/>
          <p:nvPr/>
        </p:nvGrpSpPr>
        <p:grpSpPr>
          <a:xfrm rot="0">
            <a:off x="5412390" y="4362111"/>
            <a:ext cx="4417398" cy="2610902"/>
            <a:chOff x="0" y="0"/>
            <a:chExt cx="5889864" cy="3481203"/>
          </a:xfrm>
        </p:grpSpPr>
        <p:sp>
          <p:nvSpPr>
            <p:cNvPr name="TextBox 4" id="4"/>
            <p:cNvSpPr txBox="true"/>
            <p:nvPr/>
          </p:nvSpPr>
          <p:spPr>
            <a:xfrm rot="0">
              <a:off x="0" y="1049576"/>
              <a:ext cx="5889864" cy="244348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 Cosa 1</a:t>
              </a:r>
            </a:p>
            <a:p>
              <a:pPr>
                <a:lnSpc>
                  <a:spcPts val="2940"/>
                </a:lnSpc>
              </a:pPr>
              <a:r>
                <a:rPr lang="en-US" sz="2100">
                  <a:solidFill>
                    <a:srgbClr val="E8EEF2"/>
                  </a:solidFill>
                  <a:latin typeface="Montserrat"/>
                </a:rPr>
                <a:t>- Cosa 2</a:t>
              </a:r>
            </a:p>
            <a:p>
              <a:pPr>
                <a:lnSpc>
                  <a:spcPts val="2940"/>
                </a:lnSpc>
              </a:pPr>
              <a:r>
                <a:rPr lang="en-US" sz="2100">
                  <a:solidFill>
                    <a:srgbClr val="E8EEF2"/>
                  </a:solidFill>
                  <a:latin typeface="Montserrat"/>
                </a:rPr>
                <a:t>- Cosa 3</a:t>
              </a:r>
            </a:p>
            <a:p>
              <a:pPr>
                <a:lnSpc>
                  <a:spcPts val="2940"/>
                </a:lnSpc>
              </a:pPr>
              <a:r>
                <a:rPr lang="en-US" sz="2100">
                  <a:solidFill>
                    <a:srgbClr val="E8EEF2"/>
                  </a:solidFill>
                  <a:latin typeface="Montserrat"/>
                </a:rPr>
                <a:t>- Cosa 4</a:t>
              </a:r>
            </a:p>
            <a:p>
              <a:pPr>
                <a:lnSpc>
                  <a:spcPts val="2940"/>
                </a:lnSpc>
              </a:pPr>
              <a:r>
                <a:rPr lang="en-US" sz="2100">
                  <a:solidFill>
                    <a:srgbClr val="E8EEF2"/>
                  </a:solidFill>
                  <a:latin typeface="Montserrat"/>
                </a:rPr>
                <a:t>- Cosa 5</a:t>
              </a:r>
            </a:p>
          </p:txBody>
        </p:sp>
        <p:sp>
          <p:nvSpPr>
            <p:cNvPr name="TextBox 5" id="5"/>
            <p:cNvSpPr txBox="true"/>
            <p:nvPr/>
          </p:nvSpPr>
          <p:spPr>
            <a:xfrm rot="0">
              <a:off x="0" y="-57150"/>
              <a:ext cx="5889864" cy="578697"/>
            </a:xfrm>
            <a:prstGeom prst="rect">
              <a:avLst/>
            </a:prstGeom>
          </p:spPr>
          <p:txBody>
            <a:bodyPr anchor="t" rtlCol="false" tIns="0" lIns="0" bIns="0" rIns="0">
              <a:spAutoFit/>
            </a:bodyPr>
            <a:lstStyle/>
            <a:p>
              <a:pPr>
                <a:lnSpc>
                  <a:spcPts val="3640"/>
                </a:lnSpc>
              </a:pPr>
              <a:r>
                <a:rPr lang="en-US" sz="2600">
                  <a:solidFill>
                    <a:srgbClr val="E8EEF2"/>
                  </a:solidFill>
                  <a:latin typeface="Disket Mono Bold"/>
                </a:rPr>
                <a:t>1er ATRIBUTO</a:t>
              </a:r>
            </a:p>
          </p:txBody>
        </p:sp>
      </p:grpSp>
      <p:sp>
        <p:nvSpPr>
          <p:cNvPr name="AutoShape 6" id="6"/>
          <p:cNvSpPr/>
          <p:nvPr/>
        </p:nvSpPr>
        <p:spPr>
          <a:xfrm rot="-5400000">
            <a:off x="6566887" y="5662800"/>
            <a:ext cx="4984533" cy="0"/>
          </a:xfrm>
          <a:prstGeom prst="line">
            <a:avLst/>
          </a:prstGeom>
          <a:ln cap="rnd" w="9525">
            <a:solidFill>
              <a:srgbClr val="E8EEF2"/>
            </a:solidFill>
            <a:prstDash val="solid"/>
            <a:headEnd type="none" len="sm" w="sm"/>
            <a:tailEnd type="none" len="sm" w="sm"/>
          </a:ln>
        </p:spPr>
      </p:sp>
      <p:grpSp>
        <p:nvGrpSpPr>
          <p:cNvPr name="Group 7" id="7"/>
          <p:cNvGrpSpPr/>
          <p:nvPr/>
        </p:nvGrpSpPr>
        <p:grpSpPr>
          <a:xfrm rot="0">
            <a:off x="9965421" y="4362111"/>
            <a:ext cx="5116346" cy="2610902"/>
            <a:chOff x="0" y="0"/>
            <a:chExt cx="6821794" cy="3481203"/>
          </a:xfrm>
        </p:grpSpPr>
        <p:sp>
          <p:nvSpPr>
            <p:cNvPr name="TextBox 8" id="8"/>
            <p:cNvSpPr txBox="true"/>
            <p:nvPr/>
          </p:nvSpPr>
          <p:spPr>
            <a:xfrm rot="0">
              <a:off x="0" y="1049576"/>
              <a:ext cx="6821794" cy="244348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 Cosa 1</a:t>
              </a:r>
            </a:p>
            <a:p>
              <a:pPr>
                <a:lnSpc>
                  <a:spcPts val="2940"/>
                </a:lnSpc>
              </a:pPr>
              <a:r>
                <a:rPr lang="en-US" sz="2100">
                  <a:solidFill>
                    <a:srgbClr val="E8EEF2"/>
                  </a:solidFill>
                  <a:latin typeface="Montserrat"/>
                </a:rPr>
                <a:t>- Cosa 2</a:t>
              </a:r>
            </a:p>
            <a:p>
              <a:pPr>
                <a:lnSpc>
                  <a:spcPts val="2940"/>
                </a:lnSpc>
              </a:pPr>
              <a:r>
                <a:rPr lang="en-US" sz="2100">
                  <a:solidFill>
                    <a:srgbClr val="E8EEF2"/>
                  </a:solidFill>
                  <a:latin typeface="Montserrat"/>
                </a:rPr>
                <a:t>- Cosa 3</a:t>
              </a:r>
            </a:p>
            <a:p>
              <a:pPr>
                <a:lnSpc>
                  <a:spcPts val="2940"/>
                </a:lnSpc>
              </a:pPr>
              <a:r>
                <a:rPr lang="en-US" sz="2100">
                  <a:solidFill>
                    <a:srgbClr val="E8EEF2"/>
                  </a:solidFill>
                  <a:latin typeface="Montserrat"/>
                </a:rPr>
                <a:t>- Cosa 4</a:t>
              </a:r>
            </a:p>
            <a:p>
              <a:pPr>
                <a:lnSpc>
                  <a:spcPts val="2940"/>
                </a:lnSpc>
              </a:pPr>
              <a:r>
                <a:rPr lang="en-US" sz="2100">
                  <a:solidFill>
                    <a:srgbClr val="E8EEF2"/>
                  </a:solidFill>
                  <a:latin typeface="Montserrat"/>
                </a:rPr>
                <a:t>- Cosa 5</a:t>
              </a:r>
            </a:p>
          </p:txBody>
        </p:sp>
        <p:sp>
          <p:nvSpPr>
            <p:cNvPr name="TextBox 9" id="9"/>
            <p:cNvSpPr txBox="true"/>
            <p:nvPr/>
          </p:nvSpPr>
          <p:spPr>
            <a:xfrm rot="0">
              <a:off x="0" y="-57150"/>
              <a:ext cx="6821794" cy="578697"/>
            </a:xfrm>
            <a:prstGeom prst="rect">
              <a:avLst/>
            </a:prstGeom>
          </p:spPr>
          <p:txBody>
            <a:bodyPr anchor="t" rtlCol="false" tIns="0" lIns="0" bIns="0" rIns="0">
              <a:spAutoFit/>
            </a:bodyPr>
            <a:lstStyle/>
            <a:p>
              <a:pPr>
                <a:lnSpc>
                  <a:spcPts val="3640"/>
                </a:lnSpc>
              </a:pPr>
              <a:r>
                <a:rPr lang="en-US" sz="2600">
                  <a:solidFill>
                    <a:srgbClr val="E8EEF2"/>
                  </a:solidFill>
                  <a:latin typeface="Disket Mono Bold"/>
                </a:rPr>
                <a:t>2º ATRIBUTO</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7299138" cy="3387725"/>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IDEAS RÁPIDAS CON ICONOS</a:t>
            </a:r>
          </a:p>
        </p:txBody>
      </p:sp>
      <p:sp>
        <p:nvSpPr>
          <p:cNvPr name="AutoShape 3" id="3"/>
          <p:cNvSpPr/>
          <p:nvPr/>
        </p:nvSpPr>
        <p:spPr>
          <a:xfrm rot="0">
            <a:off x="9890807" y="2389250"/>
            <a:ext cx="7144352" cy="0"/>
          </a:xfrm>
          <a:prstGeom prst="line">
            <a:avLst/>
          </a:prstGeom>
          <a:ln cap="flat" w="9525">
            <a:solidFill>
              <a:srgbClr val="97171E"/>
            </a:solidFill>
            <a:prstDash val="solid"/>
            <a:headEnd type="none" len="sm" w="sm"/>
            <a:tailEnd type="none" len="sm" w="sm"/>
          </a:ln>
        </p:spPr>
      </p:sp>
      <p:sp>
        <p:nvSpPr>
          <p:cNvPr name="AutoShape 4" id="4"/>
          <p:cNvSpPr/>
          <p:nvPr/>
        </p:nvSpPr>
        <p:spPr>
          <a:xfrm rot="0">
            <a:off x="9890807" y="4200394"/>
            <a:ext cx="7144352" cy="0"/>
          </a:xfrm>
          <a:prstGeom prst="line">
            <a:avLst/>
          </a:prstGeom>
          <a:ln cap="flat" w="9525">
            <a:solidFill>
              <a:srgbClr val="97171E"/>
            </a:solidFill>
            <a:prstDash val="solid"/>
            <a:headEnd type="none" len="sm" w="sm"/>
            <a:tailEnd type="none" len="sm" w="sm"/>
          </a:ln>
        </p:spPr>
      </p:sp>
      <p:sp>
        <p:nvSpPr>
          <p:cNvPr name="AutoShape 5" id="5"/>
          <p:cNvSpPr/>
          <p:nvPr/>
        </p:nvSpPr>
        <p:spPr>
          <a:xfrm rot="0">
            <a:off x="9889099" y="6011539"/>
            <a:ext cx="7146059" cy="0"/>
          </a:xfrm>
          <a:prstGeom prst="line">
            <a:avLst/>
          </a:prstGeom>
          <a:ln cap="flat" w="9525">
            <a:solidFill>
              <a:srgbClr val="97171E"/>
            </a:solidFill>
            <a:prstDash val="solid"/>
            <a:headEnd type="none" len="sm" w="sm"/>
            <a:tailEnd type="none" len="sm" w="sm"/>
          </a:ln>
        </p:spPr>
      </p:sp>
      <p:sp>
        <p:nvSpPr>
          <p:cNvPr name="AutoShape 6" id="6"/>
          <p:cNvSpPr/>
          <p:nvPr/>
        </p:nvSpPr>
        <p:spPr>
          <a:xfrm rot="0">
            <a:off x="9888949" y="7822683"/>
            <a:ext cx="7146209" cy="0"/>
          </a:xfrm>
          <a:prstGeom prst="line">
            <a:avLst/>
          </a:prstGeom>
          <a:ln cap="flat" w="9525">
            <a:solidFill>
              <a:srgbClr val="97171E"/>
            </a:solidFill>
            <a:prstDash val="solid"/>
            <a:headEnd type="none" len="sm" w="sm"/>
            <a:tailEnd type="none" len="sm" w="sm"/>
          </a:ln>
        </p:spPr>
      </p:sp>
      <p:sp>
        <p:nvSpPr>
          <p:cNvPr name="TextBox 7" id="7"/>
          <p:cNvSpPr txBox="true"/>
          <p:nvPr/>
        </p:nvSpPr>
        <p:spPr>
          <a:xfrm rot="0">
            <a:off x="11722758" y="1237022"/>
            <a:ext cx="5312401" cy="72771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Lorem ipsum dolor sit amet, consectetur adipiscing elit</a:t>
            </a:r>
          </a:p>
        </p:txBody>
      </p:sp>
      <p:sp>
        <p:nvSpPr>
          <p:cNvPr name="TextBox 8" id="8"/>
          <p:cNvSpPr txBox="true"/>
          <p:nvPr/>
        </p:nvSpPr>
        <p:spPr>
          <a:xfrm rot="0">
            <a:off x="11722758" y="2827825"/>
            <a:ext cx="5312401" cy="72771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Lorem ipsum dolor sit amet, consectetur adipiscing elit</a:t>
            </a:r>
          </a:p>
        </p:txBody>
      </p:sp>
      <p:sp>
        <p:nvSpPr>
          <p:cNvPr name="TextBox 9" id="9"/>
          <p:cNvSpPr txBox="true"/>
          <p:nvPr/>
        </p:nvSpPr>
        <p:spPr>
          <a:xfrm rot="0">
            <a:off x="11722758" y="4727824"/>
            <a:ext cx="5312401" cy="72771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Lorem ipsum dolor sit amet, consectetur adipiscing elit</a:t>
            </a:r>
          </a:p>
        </p:txBody>
      </p:sp>
      <p:sp>
        <p:nvSpPr>
          <p:cNvPr name="TextBox 10" id="10"/>
          <p:cNvSpPr txBox="true"/>
          <p:nvPr/>
        </p:nvSpPr>
        <p:spPr>
          <a:xfrm rot="0">
            <a:off x="11722758" y="6562083"/>
            <a:ext cx="5312401" cy="72771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Lorem ipsum dolor sit amet, consectetur adipiscing elit</a:t>
            </a:r>
          </a:p>
        </p:txBody>
      </p:sp>
      <p:sp>
        <p:nvSpPr>
          <p:cNvPr name="TextBox 11" id="11"/>
          <p:cNvSpPr txBox="true"/>
          <p:nvPr/>
        </p:nvSpPr>
        <p:spPr>
          <a:xfrm rot="0">
            <a:off x="11722758" y="8535851"/>
            <a:ext cx="5312401" cy="727710"/>
          </a:xfrm>
          <a:prstGeom prst="rect">
            <a:avLst/>
          </a:prstGeom>
        </p:spPr>
        <p:txBody>
          <a:bodyPr anchor="t" rtlCol="false" tIns="0" lIns="0" bIns="0" rIns="0">
            <a:spAutoFit/>
          </a:bodyPr>
          <a:lstStyle/>
          <a:p>
            <a:pPr>
              <a:lnSpc>
                <a:spcPts val="2940"/>
              </a:lnSpc>
            </a:pPr>
            <a:r>
              <a:rPr lang="en-US" sz="2100">
                <a:solidFill>
                  <a:srgbClr val="97171E"/>
                </a:solidFill>
                <a:latin typeface="Montserrat"/>
              </a:rPr>
              <a:t>Lorem ipsum dolor sit amet, consectetur adipiscing elit</a:t>
            </a:r>
            <a:r>
              <a:rPr lang="en-US" sz="2100">
                <a:solidFill>
                  <a:srgbClr val="97171E"/>
                </a:solidFill>
                <a:latin typeface="Montserrat"/>
              </a:rPr>
              <a:t>ajo.</a:t>
            </a:r>
          </a:p>
        </p:txBody>
      </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6296" y="4694201"/>
            <a:ext cx="874391" cy="833056"/>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394403" y="2862389"/>
            <a:ext cx="658178" cy="874391"/>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345119" y="8383909"/>
            <a:ext cx="756745" cy="874391"/>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403942" y="6484678"/>
            <a:ext cx="639100" cy="874391"/>
          </a:xfrm>
          <a:prstGeom prst="rect">
            <a:avLst/>
          </a:prstGeom>
        </p:spPr>
      </p:pic>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286296" y="1213732"/>
            <a:ext cx="874391" cy="812388"/>
          </a:xfrm>
          <a:prstGeom prst="rect">
            <a:avLst/>
          </a:prstGeom>
        </p:spPr>
      </p:pic>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7299138" cy="3387725"/>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IDEAS RÁPIDAS CON ICONOS</a:t>
            </a:r>
          </a:p>
        </p:txBody>
      </p:sp>
      <p:sp>
        <p:nvSpPr>
          <p:cNvPr name="AutoShape 3" id="3"/>
          <p:cNvSpPr/>
          <p:nvPr/>
        </p:nvSpPr>
        <p:spPr>
          <a:xfrm rot="0">
            <a:off x="9890807" y="2389250"/>
            <a:ext cx="7144352" cy="0"/>
          </a:xfrm>
          <a:prstGeom prst="line">
            <a:avLst/>
          </a:prstGeom>
          <a:ln cap="flat" w="9525">
            <a:solidFill>
              <a:srgbClr val="E8EEF2"/>
            </a:solidFill>
            <a:prstDash val="solid"/>
            <a:headEnd type="none" len="sm" w="sm"/>
            <a:tailEnd type="none" len="sm" w="sm"/>
          </a:ln>
        </p:spPr>
      </p:sp>
      <p:sp>
        <p:nvSpPr>
          <p:cNvPr name="AutoShape 4" id="4"/>
          <p:cNvSpPr/>
          <p:nvPr/>
        </p:nvSpPr>
        <p:spPr>
          <a:xfrm rot="0">
            <a:off x="9890807" y="4200394"/>
            <a:ext cx="7144352" cy="0"/>
          </a:xfrm>
          <a:prstGeom prst="line">
            <a:avLst/>
          </a:prstGeom>
          <a:ln cap="flat" w="9525">
            <a:solidFill>
              <a:srgbClr val="E8EEF2"/>
            </a:solidFill>
            <a:prstDash val="solid"/>
            <a:headEnd type="none" len="sm" w="sm"/>
            <a:tailEnd type="none" len="sm" w="sm"/>
          </a:ln>
        </p:spPr>
      </p:sp>
      <p:sp>
        <p:nvSpPr>
          <p:cNvPr name="AutoShape 5" id="5"/>
          <p:cNvSpPr/>
          <p:nvPr/>
        </p:nvSpPr>
        <p:spPr>
          <a:xfrm rot="0">
            <a:off x="9889099" y="6011539"/>
            <a:ext cx="7146059" cy="0"/>
          </a:xfrm>
          <a:prstGeom prst="line">
            <a:avLst/>
          </a:prstGeom>
          <a:ln cap="flat" w="9525">
            <a:solidFill>
              <a:srgbClr val="E8EEF2"/>
            </a:solidFill>
            <a:prstDash val="solid"/>
            <a:headEnd type="none" len="sm" w="sm"/>
            <a:tailEnd type="none" len="sm" w="sm"/>
          </a:ln>
        </p:spPr>
      </p:sp>
      <p:sp>
        <p:nvSpPr>
          <p:cNvPr name="AutoShape 6" id="6"/>
          <p:cNvSpPr/>
          <p:nvPr/>
        </p:nvSpPr>
        <p:spPr>
          <a:xfrm rot="0">
            <a:off x="9888949" y="7822683"/>
            <a:ext cx="7146209" cy="0"/>
          </a:xfrm>
          <a:prstGeom prst="line">
            <a:avLst/>
          </a:prstGeom>
          <a:ln cap="flat" w="9525">
            <a:solidFill>
              <a:srgbClr val="E8EEF2"/>
            </a:solidFill>
            <a:prstDash val="solid"/>
            <a:headEnd type="none" len="sm" w="sm"/>
            <a:tailEnd type="none" len="sm" w="sm"/>
          </a:ln>
        </p:spPr>
      </p:sp>
      <p:sp>
        <p:nvSpPr>
          <p:cNvPr name="TextBox 7" id="7"/>
          <p:cNvSpPr txBox="true"/>
          <p:nvPr/>
        </p:nvSpPr>
        <p:spPr>
          <a:xfrm rot="0">
            <a:off x="11722758" y="1237022"/>
            <a:ext cx="5312401" cy="72771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Lorem ipsum dolor sit amet, consectetur adipiscing elit</a:t>
            </a:r>
          </a:p>
        </p:txBody>
      </p:sp>
      <p:sp>
        <p:nvSpPr>
          <p:cNvPr name="TextBox 8" id="8"/>
          <p:cNvSpPr txBox="true"/>
          <p:nvPr/>
        </p:nvSpPr>
        <p:spPr>
          <a:xfrm rot="0">
            <a:off x="11722758" y="2916679"/>
            <a:ext cx="5312401" cy="72771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Lorem ipsum dolor sit amet, consectetur adipiscing elit</a:t>
            </a:r>
          </a:p>
        </p:txBody>
      </p:sp>
      <p:sp>
        <p:nvSpPr>
          <p:cNvPr name="TextBox 9" id="9"/>
          <p:cNvSpPr txBox="true"/>
          <p:nvPr/>
        </p:nvSpPr>
        <p:spPr>
          <a:xfrm rot="0">
            <a:off x="11722758" y="4727824"/>
            <a:ext cx="5312401" cy="72771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Lorem ipsum dolor sit amet, consectetur adipiscing elit</a:t>
            </a:r>
          </a:p>
        </p:txBody>
      </p:sp>
      <p:sp>
        <p:nvSpPr>
          <p:cNvPr name="TextBox 10" id="10"/>
          <p:cNvSpPr txBox="true"/>
          <p:nvPr/>
        </p:nvSpPr>
        <p:spPr>
          <a:xfrm rot="0">
            <a:off x="11722758" y="6562083"/>
            <a:ext cx="5312401" cy="72771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Lorem ipsum dolor sit amet, consectetur adipiscing elit</a:t>
            </a:r>
          </a:p>
        </p:txBody>
      </p:sp>
      <p:sp>
        <p:nvSpPr>
          <p:cNvPr name="TextBox 11" id="11"/>
          <p:cNvSpPr txBox="true"/>
          <p:nvPr/>
        </p:nvSpPr>
        <p:spPr>
          <a:xfrm rot="0">
            <a:off x="11722758" y="8535851"/>
            <a:ext cx="5312401" cy="727710"/>
          </a:xfrm>
          <a:prstGeom prst="rect">
            <a:avLst/>
          </a:prstGeom>
        </p:spPr>
        <p:txBody>
          <a:bodyPr anchor="t" rtlCol="false" tIns="0" lIns="0" bIns="0" rIns="0">
            <a:spAutoFit/>
          </a:bodyPr>
          <a:lstStyle/>
          <a:p>
            <a:pPr>
              <a:lnSpc>
                <a:spcPts val="2940"/>
              </a:lnSpc>
            </a:pPr>
            <a:r>
              <a:rPr lang="en-US" sz="2100">
                <a:solidFill>
                  <a:srgbClr val="E8EEF2"/>
                </a:solidFill>
                <a:latin typeface="Montserrat"/>
              </a:rPr>
              <a:t>Lorem ipsum dolor sit amet, consectetur adipiscing elit</a:t>
            </a:r>
            <a:r>
              <a:rPr lang="en-US" sz="2100">
                <a:solidFill>
                  <a:srgbClr val="E8EEF2"/>
                </a:solidFill>
                <a:latin typeface="Montserrat"/>
              </a:rPr>
              <a:t>ajo.</a:t>
            </a:r>
          </a:p>
        </p:txBody>
      </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6296" y="4694201"/>
            <a:ext cx="874391" cy="833056"/>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394403" y="2862389"/>
            <a:ext cx="658178" cy="874391"/>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345119" y="8383909"/>
            <a:ext cx="756745" cy="874391"/>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403942" y="6484678"/>
            <a:ext cx="639100" cy="874391"/>
          </a:xfrm>
          <a:prstGeom prst="rect">
            <a:avLst/>
          </a:prstGeom>
        </p:spPr>
      </p:pic>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0286296" y="1213732"/>
            <a:ext cx="874391" cy="812388"/>
          </a:xfrm>
          <a:prstGeom prst="rect">
            <a:avLst/>
          </a:prstGeom>
        </p:spPr>
      </p:pic>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0405" y="4174567"/>
            <a:ext cx="2658845" cy="2658834"/>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0" b="0"/>
              </a:stretch>
            </a:blipFill>
          </p:spPr>
        </p:sp>
      </p:grpSp>
      <p:grpSp>
        <p:nvGrpSpPr>
          <p:cNvPr name="Group 4" id="4"/>
          <p:cNvGrpSpPr/>
          <p:nvPr/>
        </p:nvGrpSpPr>
        <p:grpSpPr>
          <a:xfrm rot="0">
            <a:off x="1028700" y="7314744"/>
            <a:ext cx="4042255" cy="1486356"/>
            <a:chOff x="0" y="0"/>
            <a:chExt cx="5389674" cy="1981808"/>
          </a:xfrm>
        </p:grpSpPr>
        <p:sp>
          <p:nvSpPr>
            <p:cNvPr name="TextBox 5" id="5"/>
            <p:cNvSpPr txBox="true"/>
            <p:nvPr/>
          </p:nvSpPr>
          <p:spPr>
            <a:xfrm rot="0">
              <a:off x="0" y="-57150"/>
              <a:ext cx="5389674"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MARC RIVERO</a:t>
              </a:r>
            </a:p>
          </p:txBody>
        </p:sp>
        <p:sp>
          <p:nvSpPr>
            <p:cNvPr name="TextBox 6" id="6"/>
            <p:cNvSpPr txBox="true"/>
            <p:nvPr/>
          </p:nvSpPr>
          <p:spPr>
            <a:xfrm rot="0">
              <a:off x="0" y="812526"/>
              <a:ext cx="5389674" cy="1178771"/>
            </a:xfrm>
            <a:prstGeom prst="rect">
              <a:avLst/>
            </a:prstGeom>
          </p:spPr>
          <p:txBody>
            <a:bodyPr anchor="t" rtlCol="false" tIns="0" lIns="0" bIns="0" rIns="0">
              <a:spAutoFit/>
            </a:bodyPr>
            <a:lstStyle/>
            <a:p>
              <a:pPr algn="ctr">
                <a:lnSpc>
                  <a:spcPts val="3640"/>
                </a:lnSpc>
              </a:pPr>
              <a:r>
                <a:rPr lang="en-US" sz="2600">
                  <a:solidFill>
                    <a:srgbClr val="97171E"/>
                  </a:solidFill>
                  <a:latin typeface="Montserrat"/>
                </a:rPr>
                <a:t>Director del programa de DevOps</a:t>
              </a:r>
            </a:p>
          </p:txBody>
        </p:sp>
      </p:grpSp>
      <p:grpSp>
        <p:nvGrpSpPr>
          <p:cNvPr name="Group 7" id="7"/>
          <p:cNvGrpSpPr/>
          <p:nvPr/>
        </p:nvGrpSpPr>
        <p:grpSpPr>
          <a:xfrm rot="0">
            <a:off x="1028700" y="1028700"/>
            <a:ext cx="16230600" cy="1896620"/>
            <a:chOff x="0" y="0"/>
            <a:chExt cx="21640800" cy="2528826"/>
          </a:xfrm>
        </p:grpSpPr>
        <p:sp>
          <p:nvSpPr>
            <p:cNvPr name="TextBox 8" id="8"/>
            <p:cNvSpPr txBox="true"/>
            <p:nvPr/>
          </p:nvSpPr>
          <p:spPr>
            <a:xfrm rot="0">
              <a:off x="0" y="57150"/>
              <a:ext cx="21640800" cy="1564217"/>
            </a:xfrm>
            <a:prstGeom prst="rect">
              <a:avLst/>
            </a:prstGeom>
          </p:spPr>
          <p:txBody>
            <a:bodyPr anchor="t" rtlCol="false" tIns="0" lIns="0" bIns="0" rIns="0">
              <a:spAutoFit/>
            </a:bodyPr>
            <a:lstStyle/>
            <a:p>
              <a:pPr algn="ctr">
                <a:lnSpc>
                  <a:spcPts val="8800"/>
                </a:lnSpc>
              </a:pPr>
              <a:r>
                <a:rPr lang="en-US" sz="8000">
                  <a:solidFill>
                    <a:srgbClr val="97171E"/>
                  </a:solidFill>
                  <a:latin typeface="Disket Mono Bold"/>
                </a:rPr>
                <a:t>EQUIPO/PONENTES</a:t>
              </a:r>
            </a:p>
          </p:txBody>
        </p:sp>
        <p:sp>
          <p:nvSpPr>
            <p:cNvPr name="TextBox 9" id="9"/>
            <p:cNvSpPr txBox="true"/>
            <p:nvPr/>
          </p:nvSpPr>
          <p:spPr>
            <a:xfrm rot="0">
              <a:off x="1258784" y="1901940"/>
              <a:ext cx="19123233" cy="638175"/>
            </a:xfrm>
            <a:prstGeom prst="rect">
              <a:avLst/>
            </a:prstGeom>
          </p:spPr>
          <p:txBody>
            <a:bodyPr anchor="t" rtlCol="false" tIns="0" lIns="0" bIns="0" rIns="0">
              <a:spAutoFit/>
            </a:bodyPr>
            <a:lstStyle/>
            <a:p>
              <a:pPr algn="ctr">
                <a:lnSpc>
                  <a:spcPts val="3900"/>
                </a:lnSpc>
              </a:pPr>
              <a:r>
                <a:rPr lang="en-US" sz="3000">
                  <a:solidFill>
                    <a:srgbClr val="97171E"/>
                  </a:solidFill>
                  <a:latin typeface="Montserrat"/>
                </a:rPr>
                <a:t>Explicación de quiénes son las personas clave</a:t>
              </a:r>
            </a:p>
          </p:txBody>
        </p:sp>
      </p:grpSp>
      <p:grpSp>
        <p:nvGrpSpPr>
          <p:cNvPr name="Group 10" id="10"/>
          <p:cNvGrpSpPr/>
          <p:nvPr/>
        </p:nvGrpSpPr>
        <p:grpSpPr>
          <a:xfrm rot="0">
            <a:off x="13217045" y="7314744"/>
            <a:ext cx="4042255" cy="1943556"/>
            <a:chOff x="0" y="0"/>
            <a:chExt cx="5389674" cy="2591408"/>
          </a:xfrm>
        </p:grpSpPr>
        <p:sp>
          <p:nvSpPr>
            <p:cNvPr name="TextBox 11" id="11"/>
            <p:cNvSpPr txBox="true"/>
            <p:nvPr/>
          </p:nvSpPr>
          <p:spPr>
            <a:xfrm rot="0">
              <a:off x="0" y="-57150"/>
              <a:ext cx="5389674"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DANIEL GIMENEZ</a:t>
              </a:r>
            </a:p>
          </p:txBody>
        </p:sp>
        <p:sp>
          <p:nvSpPr>
            <p:cNvPr name="TextBox 12" id="12"/>
            <p:cNvSpPr txBox="true"/>
            <p:nvPr/>
          </p:nvSpPr>
          <p:spPr>
            <a:xfrm rot="0">
              <a:off x="0" y="812526"/>
              <a:ext cx="5389674" cy="1788371"/>
            </a:xfrm>
            <a:prstGeom prst="rect">
              <a:avLst/>
            </a:prstGeom>
          </p:spPr>
          <p:txBody>
            <a:bodyPr anchor="t" rtlCol="false" tIns="0" lIns="0" bIns="0" rIns="0">
              <a:spAutoFit/>
            </a:bodyPr>
            <a:lstStyle/>
            <a:p>
              <a:pPr algn="ctr">
                <a:lnSpc>
                  <a:spcPts val="3640"/>
                </a:lnSpc>
              </a:pPr>
              <a:r>
                <a:rPr lang="en-US" sz="2600">
                  <a:solidFill>
                    <a:srgbClr val="97171E"/>
                  </a:solidFill>
                  <a:latin typeface="Montserrat"/>
                </a:rPr>
                <a:t>Co-Founder and CTO at Trovit, Niumba. CEO at Finletic</a:t>
              </a:r>
            </a:p>
          </p:txBody>
        </p:sp>
      </p:grpSp>
      <p:grpSp>
        <p:nvGrpSpPr>
          <p:cNvPr name="Group 13" id="13"/>
          <p:cNvGrpSpPr>
            <a:grpSpLocks noChangeAspect="true"/>
          </p:cNvGrpSpPr>
          <p:nvPr/>
        </p:nvGrpSpPr>
        <p:grpSpPr>
          <a:xfrm rot="0">
            <a:off x="7814578" y="4174567"/>
            <a:ext cx="2658845" cy="2658834"/>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grpSp>
        <p:nvGrpSpPr>
          <p:cNvPr name="Group 15" id="15"/>
          <p:cNvGrpSpPr/>
          <p:nvPr/>
        </p:nvGrpSpPr>
        <p:grpSpPr>
          <a:xfrm rot="0">
            <a:off x="7122872" y="7314744"/>
            <a:ext cx="4042255" cy="1486356"/>
            <a:chOff x="0" y="0"/>
            <a:chExt cx="5389674" cy="1981808"/>
          </a:xfrm>
        </p:grpSpPr>
        <p:sp>
          <p:nvSpPr>
            <p:cNvPr name="TextBox 16" id="16"/>
            <p:cNvSpPr txBox="true"/>
            <p:nvPr/>
          </p:nvSpPr>
          <p:spPr>
            <a:xfrm rot="0">
              <a:off x="0" y="-57150"/>
              <a:ext cx="5389674" cy="578697"/>
            </a:xfrm>
            <a:prstGeom prst="rect">
              <a:avLst/>
            </a:prstGeom>
          </p:spPr>
          <p:txBody>
            <a:bodyPr anchor="t" rtlCol="false" tIns="0" lIns="0" bIns="0" rIns="0">
              <a:spAutoFit/>
            </a:bodyPr>
            <a:lstStyle/>
            <a:p>
              <a:pPr algn="ctr">
                <a:lnSpc>
                  <a:spcPts val="3640"/>
                </a:lnSpc>
              </a:pPr>
              <a:r>
                <a:rPr lang="en-US" sz="2600">
                  <a:solidFill>
                    <a:srgbClr val="97171E"/>
                  </a:solidFill>
                  <a:latin typeface="Disket Mono Bold"/>
                </a:rPr>
                <a:t>CARLOS OTERO</a:t>
              </a:r>
            </a:p>
          </p:txBody>
        </p:sp>
        <p:sp>
          <p:nvSpPr>
            <p:cNvPr name="TextBox 17" id="17"/>
            <p:cNvSpPr txBox="true"/>
            <p:nvPr/>
          </p:nvSpPr>
          <p:spPr>
            <a:xfrm rot="0">
              <a:off x="0" y="812526"/>
              <a:ext cx="5389674" cy="1178771"/>
            </a:xfrm>
            <a:prstGeom prst="rect">
              <a:avLst/>
            </a:prstGeom>
          </p:spPr>
          <p:txBody>
            <a:bodyPr anchor="t" rtlCol="false" tIns="0" lIns="0" bIns="0" rIns="0">
              <a:spAutoFit/>
            </a:bodyPr>
            <a:lstStyle/>
            <a:p>
              <a:pPr algn="ctr">
                <a:lnSpc>
                  <a:spcPts val="3640"/>
                </a:lnSpc>
              </a:pPr>
              <a:r>
                <a:rPr lang="en-US" sz="2600">
                  <a:solidFill>
                    <a:srgbClr val="97171E"/>
                  </a:solidFill>
                  <a:latin typeface="Montserrat"/>
                </a:rPr>
                <a:t>Inbound Marketing Manager</a:t>
              </a:r>
            </a:p>
          </p:txBody>
        </p:sp>
      </p:grpSp>
      <p:grpSp>
        <p:nvGrpSpPr>
          <p:cNvPr name="Group 18" id="18"/>
          <p:cNvGrpSpPr>
            <a:grpSpLocks noChangeAspect="true"/>
          </p:cNvGrpSpPr>
          <p:nvPr/>
        </p:nvGrpSpPr>
        <p:grpSpPr>
          <a:xfrm rot="0">
            <a:off x="13908750" y="4174567"/>
            <a:ext cx="2658845" cy="2658834"/>
            <a:chOff x="0" y="0"/>
            <a:chExt cx="6350000" cy="6349975"/>
          </a:xfrm>
        </p:grpSpPr>
        <p:sp>
          <p:nvSpPr>
            <p:cNvPr name="Freeform 19" id="1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0" b="0"/>
              </a:stretch>
            </a:blipFill>
          </p:spPr>
        </p:sp>
      </p:grpSp>
      <p:sp>
        <p:nvSpPr>
          <p:cNvPr name="AutoShape 20" id="20"/>
          <p:cNvSpPr/>
          <p:nvPr/>
        </p:nvSpPr>
        <p:spPr>
          <a:xfrm rot="-5400000">
            <a:off x="3818395" y="6448323"/>
            <a:ext cx="4557037" cy="0"/>
          </a:xfrm>
          <a:prstGeom prst="line">
            <a:avLst/>
          </a:prstGeom>
          <a:ln cap="flat" w="9525">
            <a:solidFill>
              <a:srgbClr val="97171E"/>
            </a:solidFill>
            <a:prstDash val="solid"/>
            <a:headEnd type="none" len="sm" w="sm"/>
            <a:tailEnd type="none" len="sm" w="sm"/>
          </a:ln>
        </p:spPr>
      </p:sp>
      <p:sp>
        <p:nvSpPr>
          <p:cNvPr name="AutoShape 21" id="21"/>
          <p:cNvSpPr/>
          <p:nvPr/>
        </p:nvSpPr>
        <p:spPr>
          <a:xfrm rot="-5400000">
            <a:off x="9912568" y="6448323"/>
            <a:ext cx="4557037" cy="0"/>
          </a:xfrm>
          <a:prstGeom prst="line">
            <a:avLst/>
          </a:prstGeom>
          <a:ln cap="flat" w="9525">
            <a:solidFill>
              <a:srgbClr val="97171E"/>
            </a:solidFill>
            <a:prstDash val="solid"/>
            <a:headEnd type="none" len="sm" w="sm"/>
            <a:tailEnd type="none" len="sm" w="sm"/>
          </a:ln>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20405" y="4174567"/>
            <a:ext cx="2658845" cy="2658834"/>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0" b="0"/>
              </a:stretch>
            </a:blipFill>
          </p:spPr>
        </p:sp>
      </p:grpSp>
      <p:grpSp>
        <p:nvGrpSpPr>
          <p:cNvPr name="Group 4" id="4"/>
          <p:cNvGrpSpPr/>
          <p:nvPr/>
        </p:nvGrpSpPr>
        <p:grpSpPr>
          <a:xfrm rot="0">
            <a:off x="1028700" y="7314744"/>
            <a:ext cx="4042255" cy="1486356"/>
            <a:chOff x="0" y="0"/>
            <a:chExt cx="5389674" cy="1981808"/>
          </a:xfrm>
        </p:grpSpPr>
        <p:sp>
          <p:nvSpPr>
            <p:cNvPr name="TextBox 5" id="5"/>
            <p:cNvSpPr txBox="true"/>
            <p:nvPr/>
          </p:nvSpPr>
          <p:spPr>
            <a:xfrm rot="0">
              <a:off x="0" y="-57150"/>
              <a:ext cx="5389674"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MARC RIVERO</a:t>
              </a:r>
            </a:p>
          </p:txBody>
        </p:sp>
        <p:sp>
          <p:nvSpPr>
            <p:cNvPr name="TextBox 6" id="6"/>
            <p:cNvSpPr txBox="true"/>
            <p:nvPr/>
          </p:nvSpPr>
          <p:spPr>
            <a:xfrm rot="0">
              <a:off x="0" y="812526"/>
              <a:ext cx="5389674" cy="1178771"/>
            </a:xfrm>
            <a:prstGeom prst="rect">
              <a:avLst/>
            </a:prstGeom>
          </p:spPr>
          <p:txBody>
            <a:bodyPr anchor="t" rtlCol="false" tIns="0" lIns="0" bIns="0" rIns="0">
              <a:spAutoFit/>
            </a:bodyPr>
            <a:lstStyle/>
            <a:p>
              <a:pPr algn="ctr">
                <a:lnSpc>
                  <a:spcPts val="3640"/>
                </a:lnSpc>
              </a:pPr>
              <a:r>
                <a:rPr lang="en-US" sz="2600">
                  <a:solidFill>
                    <a:srgbClr val="E8EEF2"/>
                  </a:solidFill>
                  <a:latin typeface="Montserrat"/>
                </a:rPr>
                <a:t>Director del programa de DevOps</a:t>
              </a:r>
            </a:p>
          </p:txBody>
        </p:sp>
      </p:grpSp>
      <p:grpSp>
        <p:nvGrpSpPr>
          <p:cNvPr name="Group 7" id="7"/>
          <p:cNvGrpSpPr/>
          <p:nvPr/>
        </p:nvGrpSpPr>
        <p:grpSpPr>
          <a:xfrm rot="0">
            <a:off x="1028700" y="1028700"/>
            <a:ext cx="16230600" cy="1896620"/>
            <a:chOff x="0" y="0"/>
            <a:chExt cx="21640800" cy="2528826"/>
          </a:xfrm>
        </p:grpSpPr>
        <p:sp>
          <p:nvSpPr>
            <p:cNvPr name="TextBox 8" id="8"/>
            <p:cNvSpPr txBox="true"/>
            <p:nvPr/>
          </p:nvSpPr>
          <p:spPr>
            <a:xfrm rot="0">
              <a:off x="0" y="57150"/>
              <a:ext cx="21640800" cy="1564217"/>
            </a:xfrm>
            <a:prstGeom prst="rect">
              <a:avLst/>
            </a:prstGeom>
          </p:spPr>
          <p:txBody>
            <a:bodyPr anchor="t" rtlCol="false" tIns="0" lIns="0" bIns="0" rIns="0">
              <a:spAutoFit/>
            </a:bodyPr>
            <a:lstStyle/>
            <a:p>
              <a:pPr algn="ctr">
                <a:lnSpc>
                  <a:spcPts val="8800"/>
                </a:lnSpc>
              </a:pPr>
              <a:r>
                <a:rPr lang="en-US" sz="8000">
                  <a:solidFill>
                    <a:srgbClr val="E8EEF2"/>
                  </a:solidFill>
                  <a:latin typeface="Disket Mono Bold"/>
                </a:rPr>
                <a:t>EQUIPO/PONENTES</a:t>
              </a:r>
            </a:p>
          </p:txBody>
        </p:sp>
        <p:sp>
          <p:nvSpPr>
            <p:cNvPr name="TextBox 9" id="9"/>
            <p:cNvSpPr txBox="true"/>
            <p:nvPr/>
          </p:nvSpPr>
          <p:spPr>
            <a:xfrm rot="0">
              <a:off x="1258784" y="1901940"/>
              <a:ext cx="19123233" cy="638175"/>
            </a:xfrm>
            <a:prstGeom prst="rect">
              <a:avLst/>
            </a:prstGeom>
          </p:spPr>
          <p:txBody>
            <a:bodyPr anchor="t" rtlCol="false" tIns="0" lIns="0" bIns="0" rIns="0">
              <a:spAutoFit/>
            </a:bodyPr>
            <a:lstStyle/>
            <a:p>
              <a:pPr algn="ctr">
                <a:lnSpc>
                  <a:spcPts val="3900"/>
                </a:lnSpc>
              </a:pPr>
              <a:r>
                <a:rPr lang="en-US" sz="3000">
                  <a:solidFill>
                    <a:srgbClr val="E8EEF2"/>
                  </a:solidFill>
                  <a:latin typeface="Montserrat"/>
                </a:rPr>
                <a:t>Explicación de quiénes son las personas clave</a:t>
              </a:r>
            </a:p>
          </p:txBody>
        </p:sp>
      </p:grpSp>
      <p:grpSp>
        <p:nvGrpSpPr>
          <p:cNvPr name="Group 10" id="10"/>
          <p:cNvGrpSpPr/>
          <p:nvPr/>
        </p:nvGrpSpPr>
        <p:grpSpPr>
          <a:xfrm rot="0">
            <a:off x="13217045" y="7314744"/>
            <a:ext cx="4042255" cy="1943556"/>
            <a:chOff x="0" y="0"/>
            <a:chExt cx="5389674" cy="2591408"/>
          </a:xfrm>
        </p:grpSpPr>
        <p:sp>
          <p:nvSpPr>
            <p:cNvPr name="TextBox 11" id="11"/>
            <p:cNvSpPr txBox="true"/>
            <p:nvPr/>
          </p:nvSpPr>
          <p:spPr>
            <a:xfrm rot="0">
              <a:off x="0" y="-57150"/>
              <a:ext cx="5389674"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DANIEL GIMENEZ</a:t>
              </a:r>
            </a:p>
          </p:txBody>
        </p:sp>
        <p:sp>
          <p:nvSpPr>
            <p:cNvPr name="TextBox 12" id="12"/>
            <p:cNvSpPr txBox="true"/>
            <p:nvPr/>
          </p:nvSpPr>
          <p:spPr>
            <a:xfrm rot="0">
              <a:off x="0" y="812526"/>
              <a:ext cx="5389674" cy="1788371"/>
            </a:xfrm>
            <a:prstGeom prst="rect">
              <a:avLst/>
            </a:prstGeom>
          </p:spPr>
          <p:txBody>
            <a:bodyPr anchor="t" rtlCol="false" tIns="0" lIns="0" bIns="0" rIns="0">
              <a:spAutoFit/>
            </a:bodyPr>
            <a:lstStyle/>
            <a:p>
              <a:pPr algn="ctr">
                <a:lnSpc>
                  <a:spcPts val="3640"/>
                </a:lnSpc>
              </a:pPr>
              <a:r>
                <a:rPr lang="en-US" sz="2600">
                  <a:solidFill>
                    <a:srgbClr val="E8EEF2"/>
                  </a:solidFill>
                  <a:latin typeface="Montserrat"/>
                </a:rPr>
                <a:t>Co-Founder and CTO at Trovit, Niumba. CEO at Finletic</a:t>
              </a:r>
            </a:p>
          </p:txBody>
        </p:sp>
      </p:grpSp>
      <p:grpSp>
        <p:nvGrpSpPr>
          <p:cNvPr name="Group 13" id="13"/>
          <p:cNvGrpSpPr>
            <a:grpSpLocks noChangeAspect="true"/>
          </p:cNvGrpSpPr>
          <p:nvPr/>
        </p:nvGrpSpPr>
        <p:grpSpPr>
          <a:xfrm rot="0">
            <a:off x="7814578" y="4174567"/>
            <a:ext cx="2658845" cy="2658834"/>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grpSp>
        <p:nvGrpSpPr>
          <p:cNvPr name="Group 15" id="15"/>
          <p:cNvGrpSpPr/>
          <p:nvPr/>
        </p:nvGrpSpPr>
        <p:grpSpPr>
          <a:xfrm rot="0">
            <a:off x="7122872" y="7314744"/>
            <a:ext cx="4042255" cy="1486356"/>
            <a:chOff x="0" y="0"/>
            <a:chExt cx="5389674" cy="1981808"/>
          </a:xfrm>
        </p:grpSpPr>
        <p:sp>
          <p:nvSpPr>
            <p:cNvPr name="TextBox 16" id="16"/>
            <p:cNvSpPr txBox="true"/>
            <p:nvPr/>
          </p:nvSpPr>
          <p:spPr>
            <a:xfrm rot="0">
              <a:off x="0" y="-57150"/>
              <a:ext cx="5389674" cy="578697"/>
            </a:xfrm>
            <a:prstGeom prst="rect">
              <a:avLst/>
            </a:prstGeom>
          </p:spPr>
          <p:txBody>
            <a:bodyPr anchor="t" rtlCol="false" tIns="0" lIns="0" bIns="0" rIns="0">
              <a:spAutoFit/>
            </a:bodyPr>
            <a:lstStyle/>
            <a:p>
              <a:pPr algn="ctr">
                <a:lnSpc>
                  <a:spcPts val="3640"/>
                </a:lnSpc>
              </a:pPr>
              <a:r>
                <a:rPr lang="en-US" sz="2600">
                  <a:solidFill>
                    <a:srgbClr val="E8EEF2"/>
                  </a:solidFill>
                  <a:latin typeface="Disket Mono Bold"/>
                </a:rPr>
                <a:t>CARLOS OTERO</a:t>
              </a:r>
            </a:p>
          </p:txBody>
        </p:sp>
        <p:sp>
          <p:nvSpPr>
            <p:cNvPr name="TextBox 17" id="17"/>
            <p:cNvSpPr txBox="true"/>
            <p:nvPr/>
          </p:nvSpPr>
          <p:spPr>
            <a:xfrm rot="0">
              <a:off x="0" y="812526"/>
              <a:ext cx="5389674" cy="1178771"/>
            </a:xfrm>
            <a:prstGeom prst="rect">
              <a:avLst/>
            </a:prstGeom>
          </p:spPr>
          <p:txBody>
            <a:bodyPr anchor="t" rtlCol="false" tIns="0" lIns="0" bIns="0" rIns="0">
              <a:spAutoFit/>
            </a:bodyPr>
            <a:lstStyle/>
            <a:p>
              <a:pPr algn="ctr">
                <a:lnSpc>
                  <a:spcPts val="3640"/>
                </a:lnSpc>
              </a:pPr>
              <a:r>
                <a:rPr lang="en-US" sz="2600">
                  <a:solidFill>
                    <a:srgbClr val="E8EEF2"/>
                  </a:solidFill>
                  <a:latin typeface="Montserrat"/>
                </a:rPr>
                <a:t>Inbound Marketing Manager</a:t>
              </a:r>
            </a:p>
          </p:txBody>
        </p:sp>
      </p:grpSp>
      <p:grpSp>
        <p:nvGrpSpPr>
          <p:cNvPr name="Group 18" id="18"/>
          <p:cNvGrpSpPr>
            <a:grpSpLocks noChangeAspect="true"/>
          </p:cNvGrpSpPr>
          <p:nvPr/>
        </p:nvGrpSpPr>
        <p:grpSpPr>
          <a:xfrm rot="0">
            <a:off x="13908750" y="4174567"/>
            <a:ext cx="2658845" cy="2658834"/>
            <a:chOff x="0" y="0"/>
            <a:chExt cx="6350000" cy="6349975"/>
          </a:xfrm>
        </p:grpSpPr>
        <p:sp>
          <p:nvSpPr>
            <p:cNvPr name="Freeform 19" id="1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0" b="0"/>
              </a:stretch>
            </a:blipFill>
          </p:spPr>
        </p:sp>
      </p:grpSp>
      <p:sp>
        <p:nvSpPr>
          <p:cNvPr name="AutoShape 20" id="20"/>
          <p:cNvSpPr/>
          <p:nvPr/>
        </p:nvSpPr>
        <p:spPr>
          <a:xfrm rot="-5400000">
            <a:off x="3818395" y="6448323"/>
            <a:ext cx="4557037" cy="0"/>
          </a:xfrm>
          <a:prstGeom prst="line">
            <a:avLst/>
          </a:prstGeom>
          <a:ln cap="flat" w="9525">
            <a:solidFill>
              <a:srgbClr val="E8EEF2"/>
            </a:solidFill>
            <a:prstDash val="solid"/>
            <a:headEnd type="none" len="sm" w="sm"/>
            <a:tailEnd type="none" len="sm" w="sm"/>
          </a:ln>
        </p:spPr>
      </p:sp>
      <p:sp>
        <p:nvSpPr>
          <p:cNvPr name="AutoShape 21" id="21"/>
          <p:cNvSpPr/>
          <p:nvPr/>
        </p:nvSpPr>
        <p:spPr>
          <a:xfrm rot="-5400000">
            <a:off x="9912568" y="6448323"/>
            <a:ext cx="4557037" cy="0"/>
          </a:xfrm>
          <a:prstGeom prst="line">
            <a:avLst/>
          </a:prstGeom>
          <a:ln cap="flat" w="9525">
            <a:solidFill>
              <a:srgbClr val="E8EEF2"/>
            </a:solidFill>
            <a:prstDash val="solid"/>
            <a:headEnd type="none" len="sm" w="sm"/>
            <a:tailEnd type="none" len="sm" w="sm"/>
          </a:ln>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11005604" y="1028700"/>
            <a:ext cx="6253696" cy="5787618"/>
            <a:chOff x="0" y="0"/>
            <a:chExt cx="8338261" cy="7716824"/>
          </a:xfrm>
        </p:grpSpPr>
        <p:pic>
          <p:nvPicPr>
            <p:cNvPr name="Picture 3" id="3"/>
            <p:cNvPicPr>
              <a:picLocks noChangeAspect="true"/>
            </p:cNvPicPr>
            <p:nvPr/>
          </p:nvPicPr>
          <p:blipFill>
            <a:blip r:embed="rId2"/>
            <a:srcRect l="13982" t="0" r="13982" b="0"/>
            <a:stretch>
              <a:fillRect/>
            </a:stretch>
          </p:blipFill>
          <p:spPr>
            <a:xfrm>
              <a:off x="0" y="0"/>
              <a:ext cx="8338261" cy="7716824"/>
            </a:xfrm>
            <a:prstGeom prst="rect">
              <a:avLst/>
            </a:prstGeom>
          </p:spPr>
        </p:pic>
      </p:grpSp>
      <p:pic>
        <p:nvPicPr>
          <p:cNvPr name="Picture 4" id="4"/>
          <p:cNvPicPr>
            <a:picLocks noChangeAspect="true"/>
          </p:cNvPicPr>
          <p:nvPr/>
        </p:nvPicPr>
        <p:blipFill>
          <a:blip r:embed="rId3"/>
          <a:srcRect l="0" t="0" r="0" b="0"/>
          <a:stretch>
            <a:fillRect/>
          </a:stretch>
        </p:blipFill>
        <p:spPr>
          <a:xfrm flipH="false" flipV="false" rot="0">
            <a:off x="1028700" y="8534400"/>
            <a:ext cx="2843812" cy="754828"/>
          </a:xfrm>
          <a:prstGeom prst="rect">
            <a:avLst/>
          </a:prstGeom>
        </p:spPr>
      </p:pic>
      <p:sp>
        <p:nvSpPr>
          <p:cNvPr name="TextBox 5" id="5"/>
          <p:cNvSpPr txBox="true"/>
          <p:nvPr/>
        </p:nvSpPr>
        <p:spPr>
          <a:xfrm rot="0">
            <a:off x="1028700" y="1085850"/>
            <a:ext cx="8322013" cy="4213225"/>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¡MUCHAS GRACIAS!</a:t>
            </a:r>
          </a:p>
          <a:p>
            <a:pPr>
              <a:lnSpc>
                <a:spcPts val="8800"/>
              </a:lnSpc>
            </a:pPr>
          </a:p>
          <a:p>
            <a:pPr>
              <a:lnSpc>
                <a:spcPts val="6600"/>
              </a:lnSpc>
            </a:pPr>
            <a:r>
              <a:rPr lang="en-US" sz="6000">
                <a:solidFill>
                  <a:srgbClr val="E8EEF2"/>
                </a:solidFill>
                <a:latin typeface="Disket Mono Bold"/>
              </a:rPr>
              <a:t>#CODEYOURFUTURE</a:t>
            </a:r>
          </a:p>
        </p:txBody>
      </p:sp>
      <p:sp>
        <p:nvSpPr>
          <p:cNvPr name="TextBox 6" id="6"/>
          <p:cNvSpPr txBox="true"/>
          <p:nvPr/>
        </p:nvSpPr>
        <p:spPr>
          <a:xfrm rot="0">
            <a:off x="11005604" y="7781925"/>
            <a:ext cx="6253696" cy="1476375"/>
          </a:xfrm>
          <a:prstGeom prst="rect">
            <a:avLst/>
          </a:prstGeom>
        </p:spPr>
        <p:txBody>
          <a:bodyPr anchor="t" rtlCol="false" tIns="0" lIns="0" bIns="0" rIns="0">
            <a:spAutoFit/>
          </a:bodyPr>
          <a:lstStyle/>
          <a:p>
            <a:pPr>
              <a:lnSpc>
                <a:spcPts val="3900"/>
              </a:lnSpc>
            </a:pPr>
            <a:r>
              <a:rPr lang="en-US" sz="3000">
                <a:solidFill>
                  <a:srgbClr val="E8EEF2"/>
                </a:solidFill>
                <a:latin typeface="Montserrat"/>
              </a:rPr>
              <a:t>Kasia Adamowicz</a:t>
            </a:r>
          </a:p>
          <a:p>
            <a:pPr>
              <a:lnSpc>
                <a:spcPts val="3900"/>
              </a:lnSpc>
            </a:pPr>
            <a:r>
              <a:rPr lang="en-US" sz="3000">
                <a:solidFill>
                  <a:srgbClr val="E8EEF2"/>
                </a:solidFill>
                <a:latin typeface="Montserrat"/>
              </a:rPr>
              <a:t>COO &amp; Co-fundadora</a:t>
            </a:r>
          </a:p>
          <a:p>
            <a:pPr>
              <a:lnSpc>
                <a:spcPts val="3900"/>
              </a:lnSpc>
            </a:pPr>
            <a:r>
              <a:rPr lang="en-US" sz="3000">
                <a:solidFill>
                  <a:srgbClr val="E8EEF2"/>
                </a:solidFill>
                <a:latin typeface="Montserrat"/>
              </a:rPr>
              <a:t>kasia@assemblerschool.com</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sp>
        <p:nvSpPr>
          <p:cNvPr name="AutoShape 2" id="2"/>
          <p:cNvSpPr/>
          <p:nvPr/>
        </p:nvSpPr>
        <p:spPr>
          <a:xfrm rot="0">
            <a:off x="7408927" y="3265487"/>
            <a:ext cx="9850373" cy="0"/>
          </a:xfrm>
          <a:prstGeom prst="line">
            <a:avLst/>
          </a:prstGeom>
          <a:ln cap="rnd" w="9525">
            <a:solidFill>
              <a:srgbClr val="97171E"/>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891583" y="4274772"/>
            <a:ext cx="874391" cy="87439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93462" y="4274772"/>
            <a:ext cx="806029" cy="87439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476710" y="4295439"/>
            <a:ext cx="874391" cy="833056"/>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910228" y="4279541"/>
            <a:ext cx="874391" cy="86485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408927" y="8433193"/>
            <a:ext cx="874391" cy="775823"/>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474109" y="4274772"/>
            <a:ext cx="744027" cy="874391"/>
          </a:xfrm>
          <a:prstGeom prst="rect">
            <a:avLst/>
          </a:prstGeom>
        </p:spPr>
      </p:pic>
      <p:pic>
        <p:nvPicPr>
          <p:cNvPr name="Picture 9" id="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9038684" y="8464194"/>
            <a:ext cx="874391" cy="713821"/>
          </a:xfrm>
          <a:prstGeom prst="rect">
            <a:avLst/>
          </a:prstGeom>
        </p:spPr>
      </p:pic>
      <p:pic>
        <p:nvPicPr>
          <p:cNvPr name="Picture 10" id="10"/>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7408927" y="5771867"/>
            <a:ext cx="874391" cy="600945"/>
          </a:xfrm>
          <a:prstGeom prst="rect">
            <a:avLst/>
          </a:prstGeom>
        </p:spPr>
      </p:pic>
      <p:pic>
        <p:nvPicPr>
          <p:cNvPr name="Picture 11" id="11"/>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7408927" y="6965195"/>
            <a:ext cx="642280" cy="874391"/>
          </a:xfrm>
          <a:prstGeom prst="rect">
            <a:avLst/>
          </a:prstGeom>
        </p:spPr>
      </p:pic>
      <p:pic>
        <p:nvPicPr>
          <p:cNvPr name="Picture 12" id="12"/>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2043193" y="4274772"/>
            <a:ext cx="658178" cy="874391"/>
          </a:xfrm>
          <a:prstGeom prst="rect">
            <a:avLst/>
          </a:prstGeom>
        </p:spPr>
      </p:pic>
      <p:pic>
        <p:nvPicPr>
          <p:cNvPr name="Picture 13" id="13"/>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0403942" y="5659786"/>
            <a:ext cx="874391" cy="825107"/>
          </a:xfrm>
          <a:prstGeom prst="rect">
            <a:avLst/>
          </a:prstGeom>
        </p:spPr>
      </p:pic>
      <p:pic>
        <p:nvPicPr>
          <p:cNvPr name="Picture 14" id="14"/>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8906435" y="5636734"/>
            <a:ext cx="874391" cy="871211"/>
          </a:xfrm>
          <a:prstGeom prst="rect">
            <a:avLst/>
          </a:prstGeom>
        </p:spPr>
      </p:pic>
      <p:pic>
        <p:nvPicPr>
          <p:cNvPr name="Picture 15" id="15"/>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11901449" y="5647863"/>
            <a:ext cx="987155" cy="848954"/>
          </a:xfrm>
          <a:prstGeom prst="rect">
            <a:avLst/>
          </a:prstGeom>
        </p:spPr>
      </p:pic>
      <p:pic>
        <p:nvPicPr>
          <p:cNvPr name="Picture 16" id="16"/>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3511721" y="5635144"/>
            <a:ext cx="756745" cy="874391"/>
          </a:xfrm>
          <a:prstGeom prst="rect">
            <a:avLst/>
          </a:prstGeom>
        </p:spPr>
      </p:pic>
      <p:pic>
        <p:nvPicPr>
          <p:cNvPr name="Picture 17" id="17"/>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4891583" y="5654222"/>
            <a:ext cx="874391" cy="836235"/>
          </a:xfrm>
          <a:prstGeom prst="rect">
            <a:avLst/>
          </a:prstGeom>
        </p:spPr>
      </p:pic>
      <p:pic>
        <p:nvPicPr>
          <p:cNvPr name="Picture 18" id="18"/>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5002869" y="6985862"/>
            <a:ext cx="763104" cy="874391"/>
          </a:xfrm>
          <a:prstGeom prst="rect">
            <a:avLst/>
          </a:prstGeom>
        </p:spPr>
      </p:pic>
      <p:pic>
        <p:nvPicPr>
          <p:cNvPr name="Picture 19" id="19"/>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563571" y="6965195"/>
            <a:ext cx="658178" cy="874391"/>
          </a:xfrm>
          <a:prstGeom prst="rect">
            <a:avLst/>
          </a:prstGeom>
        </p:spPr>
      </p:pic>
      <p:pic>
        <p:nvPicPr>
          <p:cNvPr name="Picture 20" id="20"/>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0668440" y="8383909"/>
            <a:ext cx="523045" cy="874391"/>
          </a:xfrm>
          <a:prstGeom prst="rect">
            <a:avLst/>
          </a:prstGeom>
        </p:spPr>
      </p:pic>
      <p:pic>
        <p:nvPicPr>
          <p:cNvPr name="Picture 21" id="21"/>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12143350" y="6965195"/>
            <a:ext cx="639100" cy="874391"/>
          </a:xfrm>
          <a:prstGeom prst="rect">
            <a:avLst/>
          </a:prstGeom>
        </p:spPr>
      </p:pic>
      <p:pic>
        <p:nvPicPr>
          <p:cNvPr name="Picture 22" id="22"/>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487839" y="6965195"/>
            <a:ext cx="874391" cy="874391"/>
          </a:xfrm>
          <a:prstGeom prst="rect">
            <a:avLst/>
          </a:prstGeom>
        </p:spPr>
      </p:pic>
      <p:pic>
        <p:nvPicPr>
          <p:cNvPr name="Picture 23" id="23"/>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8832328" y="6996196"/>
            <a:ext cx="874391" cy="812388"/>
          </a:xfrm>
          <a:prstGeom prst="rect">
            <a:avLst/>
          </a:prstGeom>
        </p:spPr>
      </p:pic>
      <p:pic>
        <p:nvPicPr>
          <p:cNvPr name="Picture 24" id="24"/>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3265006" y="8383909"/>
            <a:ext cx="871211" cy="874391"/>
          </a:xfrm>
          <a:prstGeom prst="rect">
            <a:avLst/>
          </a:prstGeom>
        </p:spPr>
      </p:pic>
      <p:pic>
        <p:nvPicPr>
          <p:cNvPr name="Picture 25" id="25"/>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1946851" y="8383909"/>
            <a:ext cx="562790" cy="874391"/>
          </a:xfrm>
          <a:prstGeom prst="rect">
            <a:avLst/>
          </a:prstGeom>
        </p:spPr>
      </p:pic>
      <p:pic>
        <p:nvPicPr>
          <p:cNvPr name="Picture 26" id="26"/>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4891583" y="8404577"/>
            <a:ext cx="874391" cy="874391"/>
          </a:xfrm>
          <a:prstGeom prst="rect">
            <a:avLst/>
          </a:prstGeom>
        </p:spPr>
      </p:pic>
      <p:pic>
        <p:nvPicPr>
          <p:cNvPr name="Picture 27" id="27"/>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5876694" y="4295439"/>
            <a:ext cx="977728" cy="770034"/>
          </a:xfrm>
          <a:prstGeom prst="rect">
            <a:avLst/>
          </a:prstGeom>
        </p:spPr>
      </p:pic>
      <p:pic>
        <p:nvPicPr>
          <p:cNvPr name="Picture 28" id="28"/>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5876694" y="5623486"/>
            <a:ext cx="897708" cy="897708"/>
          </a:xfrm>
          <a:prstGeom prst="rect">
            <a:avLst/>
          </a:prstGeom>
        </p:spPr>
      </p:pic>
      <p:sp>
        <p:nvSpPr>
          <p:cNvPr name="TextBox 29" id="29"/>
          <p:cNvSpPr txBox="true"/>
          <p:nvPr/>
        </p:nvSpPr>
        <p:spPr>
          <a:xfrm rot="0">
            <a:off x="1028700" y="915034"/>
            <a:ext cx="5014362" cy="1482725"/>
          </a:xfrm>
          <a:prstGeom prst="rect">
            <a:avLst/>
          </a:prstGeom>
        </p:spPr>
        <p:txBody>
          <a:bodyPr anchor="t" rtlCol="false" tIns="0" lIns="0" bIns="0" rIns="0">
            <a:spAutoFit/>
          </a:bodyPr>
          <a:lstStyle/>
          <a:p>
            <a:pPr>
              <a:lnSpc>
                <a:spcPts val="5950"/>
              </a:lnSpc>
            </a:pPr>
            <a:r>
              <a:rPr lang="en-US" sz="4250">
                <a:solidFill>
                  <a:srgbClr val="97171E"/>
                </a:solidFill>
                <a:latin typeface="Disket Mono Bold"/>
              </a:rPr>
              <a:t>Página de recursos</a:t>
            </a:r>
          </a:p>
        </p:txBody>
      </p:sp>
      <p:sp>
        <p:nvSpPr>
          <p:cNvPr name="TextBox 30" id="30"/>
          <p:cNvSpPr txBox="true"/>
          <p:nvPr/>
        </p:nvSpPr>
        <p:spPr>
          <a:xfrm rot="0">
            <a:off x="7408927" y="1039495"/>
            <a:ext cx="8900703" cy="1308735"/>
          </a:xfrm>
          <a:prstGeom prst="rect">
            <a:avLst/>
          </a:prstGeom>
        </p:spPr>
        <p:txBody>
          <a:bodyPr anchor="t" rtlCol="false" tIns="0" lIns="0" bIns="0" rIns="0">
            <a:spAutoFit/>
          </a:bodyPr>
          <a:lstStyle/>
          <a:p>
            <a:pPr>
              <a:lnSpc>
                <a:spcPts val="3510"/>
              </a:lnSpc>
            </a:pPr>
            <a:r>
              <a:rPr lang="en-US" sz="2700">
                <a:solidFill>
                  <a:srgbClr val="97171E"/>
                </a:solidFill>
                <a:latin typeface="Montserrat"/>
              </a:rPr>
              <a:t>Utiliza estos iconos e ilustraciones en tu presentación de Canva. ¡Que lo pases bien diseñando!</a:t>
            </a:r>
          </a:p>
        </p:txBody>
      </p:sp>
      <p:pic>
        <p:nvPicPr>
          <p:cNvPr name="Picture 31" id="31"/>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5916535" y="6996196"/>
            <a:ext cx="898044" cy="765000"/>
          </a:xfrm>
          <a:prstGeom prst="rect">
            <a:avLst/>
          </a:prstGeom>
        </p:spPr>
      </p:pic>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sp>
        <p:nvSpPr>
          <p:cNvPr name="AutoShape 2" id="2"/>
          <p:cNvSpPr/>
          <p:nvPr/>
        </p:nvSpPr>
        <p:spPr>
          <a:xfrm rot="0">
            <a:off x="7408927" y="3265487"/>
            <a:ext cx="9850373" cy="0"/>
          </a:xfrm>
          <a:prstGeom prst="line">
            <a:avLst/>
          </a:prstGeom>
          <a:ln cap="rnd" w="9525">
            <a:solidFill>
              <a:srgbClr val="E8EEF2"/>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891583" y="4274772"/>
            <a:ext cx="874391" cy="874391"/>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393462" y="4274772"/>
            <a:ext cx="806029" cy="87439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476710" y="4295439"/>
            <a:ext cx="874391" cy="833056"/>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910228" y="4279541"/>
            <a:ext cx="874391" cy="864852"/>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408927" y="8433193"/>
            <a:ext cx="874391" cy="775823"/>
          </a:xfrm>
          <a:prstGeom prst="rect">
            <a:avLst/>
          </a:prstGeom>
        </p:spPr>
      </p:pic>
      <p:pic>
        <p:nvPicPr>
          <p:cNvPr name="Picture 8" id="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474109" y="4274772"/>
            <a:ext cx="744027" cy="874391"/>
          </a:xfrm>
          <a:prstGeom prst="rect">
            <a:avLst/>
          </a:prstGeom>
        </p:spPr>
      </p:pic>
      <p:pic>
        <p:nvPicPr>
          <p:cNvPr name="Picture 9" id="9"/>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9038684" y="8464194"/>
            <a:ext cx="874391" cy="713821"/>
          </a:xfrm>
          <a:prstGeom prst="rect">
            <a:avLst/>
          </a:prstGeom>
        </p:spPr>
      </p:pic>
      <p:pic>
        <p:nvPicPr>
          <p:cNvPr name="Picture 10" id="10"/>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7408927" y="5771867"/>
            <a:ext cx="874391" cy="600945"/>
          </a:xfrm>
          <a:prstGeom prst="rect">
            <a:avLst/>
          </a:prstGeom>
        </p:spPr>
      </p:pic>
      <p:pic>
        <p:nvPicPr>
          <p:cNvPr name="Picture 11" id="11"/>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7408927" y="6965195"/>
            <a:ext cx="642280" cy="874391"/>
          </a:xfrm>
          <a:prstGeom prst="rect">
            <a:avLst/>
          </a:prstGeom>
        </p:spPr>
      </p:pic>
      <p:pic>
        <p:nvPicPr>
          <p:cNvPr name="Picture 12" id="12"/>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2043193" y="4274772"/>
            <a:ext cx="658178" cy="874391"/>
          </a:xfrm>
          <a:prstGeom prst="rect">
            <a:avLst/>
          </a:prstGeom>
        </p:spPr>
      </p:pic>
      <p:pic>
        <p:nvPicPr>
          <p:cNvPr name="Picture 13" id="13"/>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0403942" y="5659786"/>
            <a:ext cx="874391" cy="825107"/>
          </a:xfrm>
          <a:prstGeom prst="rect">
            <a:avLst/>
          </a:prstGeom>
        </p:spPr>
      </p:pic>
      <p:pic>
        <p:nvPicPr>
          <p:cNvPr name="Picture 14" id="14"/>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8906435" y="5636734"/>
            <a:ext cx="874391" cy="871211"/>
          </a:xfrm>
          <a:prstGeom prst="rect">
            <a:avLst/>
          </a:prstGeom>
        </p:spPr>
      </p:pic>
      <p:pic>
        <p:nvPicPr>
          <p:cNvPr name="Picture 15" id="15"/>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11901449" y="5647863"/>
            <a:ext cx="987155" cy="848954"/>
          </a:xfrm>
          <a:prstGeom prst="rect">
            <a:avLst/>
          </a:prstGeom>
        </p:spPr>
      </p:pic>
      <p:pic>
        <p:nvPicPr>
          <p:cNvPr name="Picture 16" id="16"/>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3511721" y="5635144"/>
            <a:ext cx="756745" cy="874391"/>
          </a:xfrm>
          <a:prstGeom prst="rect">
            <a:avLst/>
          </a:prstGeom>
        </p:spPr>
      </p:pic>
      <p:pic>
        <p:nvPicPr>
          <p:cNvPr name="Picture 17" id="17"/>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4891583" y="5654222"/>
            <a:ext cx="874391" cy="836235"/>
          </a:xfrm>
          <a:prstGeom prst="rect">
            <a:avLst/>
          </a:prstGeom>
        </p:spPr>
      </p:pic>
      <p:pic>
        <p:nvPicPr>
          <p:cNvPr name="Picture 18" id="18"/>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5002869" y="6985862"/>
            <a:ext cx="763104" cy="874391"/>
          </a:xfrm>
          <a:prstGeom prst="rect">
            <a:avLst/>
          </a:prstGeom>
        </p:spPr>
      </p:pic>
      <p:pic>
        <p:nvPicPr>
          <p:cNvPr name="Picture 19" id="19"/>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563571" y="6965195"/>
            <a:ext cx="658178" cy="874391"/>
          </a:xfrm>
          <a:prstGeom prst="rect">
            <a:avLst/>
          </a:prstGeom>
        </p:spPr>
      </p:pic>
      <p:pic>
        <p:nvPicPr>
          <p:cNvPr name="Picture 20" id="20"/>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0668440" y="8383909"/>
            <a:ext cx="523045" cy="874391"/>
          </a:xfrm>
          <a:prstGeom prst="rect">
            <a:avLst/>
          </a:prstGeom>
        </p:spPr>
      </p:pic>
      <p:pic>
        <p:nvPicPr>
          <p:cNvPr name="Picture 21" id="21"/>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12143350" y="6965195"/>
            <a:ext cx="639100" cy="874391"/>
          </a:xfrm>
          <a:prstGeom prst="rect">
            <a:avLst/>
          </a:prstGeom>
        </p:spPr>
      </p:pic>
      <p:pic>
        <p:nvPicPr>
          <p:cNvPr name="Picture 22" id="22"/>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487839" y="6965195"/>
            <a:ext cx="874391" cy="874391"/>
          </a:xfrm>
          <a:prstGeom prst="rect">
            <a:avLst/>
          </a:prstGeom>
        </p:spPr>
      </p:pic>
      <p:pic>
        <p:nvPicPr>
          <p:cNvPr name="Picture 23" id="23"/>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8832328" y="6996196"/>
            <a:ext cx="874391" cy="812388"/>
          </a:xfrm>
          <a:prstGeom prst="rect">
            <a:avLst/>
          </a:prstGeom>
        </p:spPr>
      </p:pic>
      <p:pic>
        <p:nvPicPr>
          <p:cNvPr name="Picture 24" id="24"/>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3265006" y="8383909"/>
            <a:ext cx="871211" cy="874391"/>
          </a:xfrm>
          <a:prstGeom prst="rect">
            <a:avLst/>
          </a:prstGeom>
        </p:spPr>
      </p:pic>
      <p:pic>
        <p:nvPicPr>
          <p:cNvPr name="Picture 25" id="25"/>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1946851" y="8383909"/>
            <a:ext cx="562790" cy="874391"/>
          </a:xfrm>
          <a:prstGeom prst="rect">
            <a:avLst/>
          </a:prstGeom>
        </p:spPr>
      </p:pic>
      <p:pic>
        <p:nvPicPr>
          <p:cNvPr name="Picture 26" id="26"/>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4891583" y="8404577"/>
            <a:ext cx="874391" cy="874391"/>
          </a:xfrm>
          <a:prstGeom prst="rect">
            <a:avLst/>
          </a:prstGeom>
        </p:spPr>
      </p:pic>
      <p:pic>
        <p:nvPicPr>
          <p:cNvPr name="Picture 27" id="27"/>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5876694" y="4295439"/>
            <a:ext cx="977728" cy="770034"/>
          </a:xfrm>
          <a:prstGeom prst="rect">
            <a:avLst/>
          </a:prstGeom>
        </p:spPr>
      </p:pic>
      <p:pic>
        <p:nvPicPr>
          <p:cNvPr name="Picture 28" id="28"/>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5876694" y="5623486"/>
            <a:ext cx="897708" cy="897708"/>
          </a:xfrm>
          <a:prstGeom prst="rect">
            <a:avLst/>
          </a:prstGeom>
        </p:spPr>
      </p:pic>
      <p:pic>
        <p:nvPicPr>
          <p:cNvPr name="Picture 29" id="29"/>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5916535" y="7074585"/>
            <a:ext cx="898044" cy="765000"/>
          </a:xfrm>
          <a:prstGeom prst="rect">
            <a:avLst/>
          </a:prstGeom>
        </p:spPr>
      </p:pic>
      <p:pic>
        <p:nvPicPr>
          <p:cNvPr name="Picture 30" id="30"/>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5759920" y="8286669"/>
            <a:ext cx="1054659" cy="922347"/>
          </a:xfrm>
          <a:prstGeom prst="rect">
            <a:avLst/>
          </a:prstGeom>
        </p:spPr>
      </p:pic>
      <p:sp>
        <p:nvSpPr>
          <p:cNvPr name="TextBox 31" id="31"/>
          <p:cNvSpPr txBox="true"/>
          <p:nvPr/>
        </p:nvSpPr>
        <p:spPr>
          <a:xfrm rot="0">
            <a:off x="1028700" y="915034"/>
            <a:ext cx="5014362" cy="1482725"/>
          </a:xfrm>
          <a:prstGeom prst="rect">
            <a:avLst/>
          </a:prstGeom>
        </p:spPr>
        <p:txBody>
          <a:bodyPr anchor="t" rtlCol="false" tIns="0" lIns="0" bIns="0" rIns="0">
            <a:spAutoFit/>
          </a:bodyPr>
          <a:lstStyle/>
          <a:p>
            <a:pPr>
              <a:lnSpc>
                <a:spcPts val="5950"/>
              </a:lnSpc>
            </a:pPr>
            <a:r>
              <a:rPr lang="en-US" sz="4250">
                <a:solidFill>
                  <a:srgbClr val="E8EEF2"/>
                </a:solidFill>
                <a:latin typeface="Disket Mono Bold"/>
              </a:rPr>
              <a:t>Página de recursos</a:t>
            </a:r>
          </a:p>
        </p:txBody>
      </p:sp>
      <p:sp>
        <p:nvSpPr>
          <p:cNvPr name="TextBox 32" id="32"/>
          <p:cNvSpPr txBox="true"/>
          <p:nvPr/>
        </p:nvSpPr>
        <p:spPr>
          <a:xfrm rot="0">
            <a:off x="7408927" y="1039495"/>
            <a:ext cx="8900703" cy="1308735"/>
          </a:xfrm>
          <a:prstGeom prst="rect">
            <a:avLst/>
          </a:prstGeom>
        </p:spPr>
        <p:txBody>
          <a:bodyPr anchor="t" rtlCol="false" tIns="0" lIns="0" bIns="0" rIns="0">
            <a:spAutoFit/>
          </a:bodyPr>
          <a:lstStyle/>
          <a:p>
            <a:pPr>
              <a:lnSpc>
                <a:spcPts val="3510"/>
              </a:lnSpc>
            </a:pPr>
            <a:r>
              <a:rPr lang="en-US" sz="2700">
                <a:solidFill>
                  <a:srgbClr val="E8EEF2"/>
                </a:solidFill>
                <a:latin typeface="Montserrat"/>
              </a:rPr>
              <a:t>Utiliza estos iconos e ilustraciones en tu presentación de Canva. ¡Que lo pases bien diseñando!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10004482" y="4000489"/>
            <a:ext cx="7254818" cy="5257811"/>
            <a:chOff x="0" y="0"/>
            <a:chExt cx="9673091" cy="7010414"/>
          </a:xfrm>
        </p:grpSpPr>
        <p:pic>
          <p:nvPicPr>
            <p:cNvPr name="Picture 3" id="3"/>
            <p:cNvPicPr>
              <a:picLocks noChangeAspect="true"/>
            </p:cNvPicPr>
            <p:nvPr/>
          </p:nvPicPr>
          <p:blipFill>
            <a:blip r:embed="rId2"/>
            <a:srcRect l="1316" t="0" r="1316" b="0"/>
            <a:stretch>
              <a:fillRect/>
            </a:stretch>
          </p:blipFill>
          <p:spPr>
            <a:xfrm>
              <a:off x="0" y="0"/>
              <a:ext cx="9673091" cy="7010414"/>
            </a:xfrm>
            <a:prstGeom prst="rect">
              <a:avLst/>
            </a:prstGeom>
          </p:spPr>
        </p:pic>
      </p:grpSp>
      <p:sp>
        <p:nvSpPr>
          <p:cNvPr name="TextBox 4" id="4"/>
          <p:cNvSpPr txBox="true"/>
          <p:nvPr/>
        </p:nvSpPr>
        <p:spPr>
          <a:xfrm rot="0">
            <a:off x="1028700" y="1085850"/>
            <a:ext cx="8115300" cy="2273300"/>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SQUAD TURING</a:t>
            </a:r>
          </a:p>
        </p:txBody>
      </p:sp>
      <p:sp>
        <p:nvSpPr>
          <p:cNvPr name="TextBox 5" id="5"/>
          <p:cNvSpPr txBox="true"/>
          <p:nvPr/>
        </p:nvSpPr>
        <p:spPr>
          <a:xfrm rot="0">
            <a:off x="10004482" y="1000125"/>
            <a:ext cx="7254818" cy="1476375"/>
          </a:xfrm>
          <a:prstGeom prst="rect">
            <a:avLst/>
          </a:prstGeom>
        </p:spPr>
        <p:txBody>
          <a:bodyPr anchor="t" rtlCol="false" tIns="0" lIns="0" bIns="0" rIns="0">
            <a:spAutoFit/>
          </a:bodyPr>
          <a:lstStyle/>
          <a:p>
            <a:pPr>
              <a:lnSpc>
                <a:spcPts val="3900"/>
              </a:lnSpc>
            </a:pPr>
            <a:r>
              <a:rPr lang="en-US" sz="3000">
                <a:solidFill>
                  <a:srgbClr val="E8EEF2"/>
                </a:solidFill>
                <a:latin typeface="Montserrat Bold"/>
              </a:rPr>
              <a:t>Formado por</a:t>
            </a:r>
            <a:r>
              <a:rPr lang="en-US" sz="3000">
                <a:solidFill>
                  <a:srgbClr val="E8EEF2"/>
                </a:solidFill>
                <a:latin typeface="Montserrat"/>
              </a:rPr>
              <a:t>: Ziwen Wang, Cristhian Medina, Natalia Irarte, Bernat Pineda Torrents y Álex Balaguer Reza.</a:t>
            </a:r>
          </a:p>
        </p:txBody>
      </p:sp>
      <p:sp>
        <p:nvSpPr>
          <p:cNvPr name="TextBox 6" id="6"/>
          <p:cNvSpPr txBox="true"/>
          <p:nvPr/>
        </p:nvSpPr>
        <p:spPr>
          <a:xfrm rot="0">
            <a:off x="1028700" y="3527425"/>
            <a:ext cx="6784764" cy="5670550"/>
          </a:xfrm>
          <a:prstGeom prst="rect">
            <a:avLst/>
          </a:prstGeom>
        </p:spPr>
        <p:txBody>
          <a:bodyPr anchor="t" rtlCol="false" tIns="0" lIns="0" bIns="0" rIns="0">
            <a:spAutoFit/>
          </a:bodyPr>
          <a:lstStyle/>
          <a:p>
            <a:pPr>
              <a:lnSpc>
                <a:spcPts val="3499"/>
              </a:lnSpc>
            </a:pPr>
            <a:r>
              <a:rPr lang="en-US" sz="2499">
                <a:solidFill>
                  <a:srgbClr val="E8EEF2"/>
                </a:solidFill>
                <a:latin typeface="Montserrat"/>
              </a:rPr>
              <a:t>Alan Turing, 1912-1954</a:t>
            </a:r>
          </a:p>
          <a:p>
            <a:pPr>
              <a:lnSpc>
                <a:spcPts val="3499"/>
              </a:lnSpc>
            </a:pPr>
          </a:p>
          <a:p>
            <a:pPr>
              <a:lnSpc>
                <a:spcPts val="3499"/>
              </a:lnSpc>
            </a:pPr>
            <a:r>
              <a:rPr lang="en-US" sz="2499">
                <a:solidFill>
                  <a:srgbClr val="E8EEF2"/>
                </a:solidFill>
                <a:latin typeface="Montserrat"/>
              </a:rPr>
              <a:t>Matemático, lógico, informático teórico, criptógrafo, filósofo y biólogo teórico británico. Considerado uno de los padres de la ciencia de la computación y precursor de la informática moderna. Proporcionó una influyente formalización de los conceptos de algoritmo y computación: la máquina de Turing. Formuló su propia versión que hoy es ampliamente aceptada como la tesis de Church-Turing</a:t>
            </a:r>
          </a:p>
        </p:txBody>
      </p:sp>
      <p:sp>
        <p:nvSpPr>
          <p:cNvPr name="AutoShape 7" id="7"/>
          <p:cNvSpPr/>
          <p:nvPr/>
        </p:nvSpPr>
        <p:spPr>
          <a:xfrm rot="0">
            <a:off x="10004482" y="3079750"/>
            <a:ext cx="7254818" cy="0"/>
          </a:xfrm>
          <a:prstGeom prst="line">
            <a:avLst/>
          </a:prstGeom>
          <a:ln cap="rnd" w="9525">
            <a:solidFill>
              <a:srgbClr val="E8EEF2"/>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grpSp>
        <p:nvGrpSpPr>
          <p:cNvPr name="Group 2" id="2"/>
          <p:cNvGrpSpPr/>
          <p:nvPr/>
        </p:nvGrpSpPr>
        <p:grpSpPr>
          <a:xfrm rot="0">
            <a:off x="10004482" y="4000489"/>
            <a:ext cx="7254818" cy="5257811"/>
            <a:chOff x="0" y="0"/>
            <a:chExt cx="9673091" cy="7010414"/>
          </a:xfrm>
        </p:grpSpPr>
        <p:pic>
          <p:nvPicPr>
            <p:cNvPr name="Picture 3" id="3"/>
            <p:cNvPicPr>
              <a:picLocks noChangeAspect="true"/>
            </p:cNvPicPr>
            <p:nvPr/>
          </p:nvPicPr>
          <p:blipFill>
            <a:blip r:embed="rId2"/>
            <a:srcRect l="13861" t="0" r="13861" b="0"/>
            <a:stretch>
              <a:fillRect/>
            </a:stretch>
          </p:blipFill>
          <p:spPr>
            <a:xfrm>
              <a:off x="0" y="0"/>
              <a:ext cx="9673091" cy="7010414"/>
            </a:xfrm>
            <a:prstGeom prst="rect">
              <a:avLst/>
            </a:prstGeom>
          </p:spPr>
        </p:pic>
      </p:grpSp>
      <p:sp>
        <p:nvSpPr>
          <p:cNvPr name="TextBox 4" id="4"/>
          <p:cNvSpPr txBox="true"/>
          <p:nvPr/>
        </p:nvSpPr>
        <p:spPr>
          <a:xfrm rot="0">
            <a:off x="1028700" y="1085850"/>
            <a:ext cx="8115300" cy="2273300"/>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SQUAD HAMILTON</a:t>
            </a:r>
          </a:p>
        </p:txBody>
      </p:sp>
      <p:sp>
        <p:nvSpPr>
          <p:cNvPr name="TextBox 5" id="5"/>
          <p:cNvSpPr txBox="true"/>
          <p:nvPr/>
        </p:nvSpPr>
        <p:spPr>
          <a:xfrm rot="0">
            <a:off x="10004482" y="1000125"/>
            <a:ext cx="7254818" cy="1476375"/>
          </a:xfrm>
          <a:prstGeom prst="rect">
            <a:avLst/>
          </a:prstGeom>
        </p:spPr>
        <p:txBody>
          <a:bodyPr anchor="t" rtlCol="false" tIns="0" lIns="0" bIns="0" rIns="0">
            <a:spAutoFit/>
          </a:bodyPr>
          <a:lstStyle/>
          <a:p>
            <a:pPr>
              <a:lnSpc>
                <a:spcPts val="3900"/>
              </a:lnSpc>
            </a:pPr>
            <a:r>
              <a:rPr lang="en-US" sz="3000">
                <a:solidFill>
                  <a:srgbClr val="97171E"/>
                </a:solidFill>
                <a:latin typeface="Montserrat Bold"/>
              </a:rPr>
              <a:t>Formado por</a:t>
            </a:r>
            <a:r>
              <a:rPr lang="en-US" sz="3000">
                <a:solidFill>
                  <a:srgbClr val="97171E"/>
                </a:solidFill>
                <a:latin typeface="Montserrat"/>
              </a:rPr>
              <a:t>: Lokesh Pereiro, Pau Tomás, Vickie Scullard y William Machain.</a:t>
            </a:r>
          </a:p>
        </p:txBody>
      </p:sp>
      <p:sp>
        <p:nvSpPr>
          <p:cNvPr name="TextBox 6" id="6"/>
          <p:cNvSpPr txBox="true"/>
          <p:nvPr/>
        </p:nvSpPr>
        <p:spPr>
          <a:xfrm rot="0">
            <a:off x="1028700" y="3975089"/>
            <a:ext cx="7295920" cy="4356100"/>
          </a:xfrm>
          <a:prstGeom prst="rect">
            <a:avLst/>
          </a:prstGeom>
        </p:spPr>
        <p:txBody>
          <a:bodyPr anchor="t" rtlCol="false" tIns="0" lIns="0" bIns="0" rIns="0">
            <a:spAutoFit/>
          </a:bodyPr>
          <a:lstStyle/>
          <a:p>
            <a:pPr>
              <a:lnSpc>
                <a:spcPts val="3499"/>
              </a:lnSpc>
            </a:pPr>
            <a:r>
              <a:rPr lang="en-US" sz="2499">
                <a:solidFill>
                  <a:srgbClr val="97171E"/>
                </a:solidFill>
                <a:latin typeface="Montserrat"/>
              </a:rPr>
              <a:t>Margaret Hamilton, 1936</a:t>
            </a:r>
          </a:p>
          <a:p>
            <a:pPr>
              <a:lnSpc>
                <a:spcPts val="3499"/>
              </a:lnSpc>
            </a:pPr>
          </a:p>
          <a:p>
            <a:pPr>
              <a:lnSpc>
                <a:spcPts val="3499"/>
              </a:lnSpc>
            </a:pPr>
            <a:r>
              <a:rPr lang="en-US" sz="2499">
                <a:solidFill>
                  <a:srgbClr val="97171E"/>
                </a:solidFill>
                <a:latin typeface="Montserrat"/>
              </a:rPr>
              <a:t>Científica computacional, matemática e ingeniera de Software estadounidense.</a:t>
            </a:r>
          </a:p>
          <a:p>
            <a:pPr>
              <a:lnSpc>
                <a:spcPts val="3499"/>
              </a:lnSpc>
            </a:pPr>
          </a:p>
          <a:p>
            <a:pPr>
              <a:lnSpc>
                <a:spcPts val="3499"/>
              </a:lnSpc>
            </a:pPr>
            <a:r>
              <a:rPr lang="en-US" sz="2499">
                <a:solidFill>
                  <a:srgbClr val="97171E"/>
                </a:solidFill>
                <a:latin typeface="Montserrat"/>
              </a:rPr>
              <a:t>Fue directora de la División de Ingeniería de Software del Laboratorio de Instrumentación del MIT,​ donde con su equipo desarrolló el software de navegación "on-board" para el Programa Espacial Apolo.</a:t>
            </a:r>
          </a:p>
        </p:txBody>
      </p:sp>
      <p:sp>
        <p:nvSpPr>
          <p:cNvPr name="AutoShape 7" id="7"/>
          <p:cNvSpPr/>
          <p:nvPr/>
        </p:nvSpPr>
        <p:spPr>
          <a:xfrm rot="0">
            <a:off x="10004482" y="3079750"/>
            <a:ext cx="7254818" cy="0"/>
          </a:xfrm>
          <a:prstGeom prst="line">
            <a:avLst/>
          </a:prstGeom>
          <a:ln cap="rnd" w="9525">
            <a:solidFill>
              <a:srgbClr val="97171E"/>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grpSp>
        <p:nvGrpSpPr>
          <p:cNvPr name="Group 2" id="2"/>
          <p:cNvGrpSpPr/>
          <p:nvPr/>
        </p:nvGrpSpPr>
        <p:grpSpPr>
          <a:xfrm rot="0">
            <a:off x="10004482" y="4000489"/>
            <a:ext cx="7254818" cy="5257811"/>
            <a:chOff x="0" y="0"/>
            <a:chExt cx="9673091" cy="7010414"/>
          </a:xfrm>
        </p:grpSpPr>
        <p:pic>
          <p:nvPicPr>
            <p:cNvPr name="Picture 3" id="3"/>
            <p:cNvPicPr>
              <a:picLocks noChangeAspect="true"/>
            </p:cNvPicPr>
            <p:nvPr/>
          </p:nvPicPr>
          <p:blipFill>
            <a:blip r:embed="rId2"/>
            <a:srcRect l="0" t="5623" r="0" b="21903"/>
            <a:stretch>
              <a:fillRect/>
            </a:stretch>
          </p:blipFill>
          <p:spPr>
            <a:xfrm>
              <a:off x="0" y="0"/>
              <a:ext cx="9673091" cy="7010414"/>
            </a:xfrm>
            <a:prstGeom prst="rect">
              <a:avLst/>
            </a:prstGeom>
          </p:spPr>
        </p:pic>
      </p:grpSp>
      <p:sp>
        <p:nvSpPr>
          <p:cNvPr name="TextBox 4" id="4"/>
          <p:cNvSpPr txBox="true"/>
          <p:nvPr/>
        </p:nvSpPr>
        <p:spPr>
          <a:xfrm rot="0">
            <a:off x="1028700" y="1085850"/>
            <a:ext cx="8115300" cy="2273300"/>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SQUAD BERNERS-LEE</a:t>
            </a:r>
          </a:p>
        </p:txBody>
      </p:sp>
      <p:sp>
        <p:nvSpPr>
          <p:cNvPr name="TextBox 5" id="5"/>
          <p:cNvSpPr txBox="true"/>
          <p:nvPr/>
        </p:nvSpPr>
        <p:spPr>
          <a:xfrm rot="0">
            <a:off x="10004482" y="1000125"/>
            <a:ext cx="7254818" cy="1971675"/>
          </a:xfrm>
          <a:prstGeom prst="rect">
            <a:avLst/>
          </a:prstGeom>
        </p:spPr>
        <p:txBody>
          <a:bodyPr anchor="t" rtlCol="false" tIns="0" lIns="0" bIns="0" rIns="0">
            <a:spAutoFit/>
          </a:bodyPr>
          <a:lstStyle/>
          <a:p>
            <a:pPr>
              <a:lnSpc>
                <a:spcPts val="3900"/>
              </a:lnSpc>
            </a:pPr>
            <a:r>
              <a:rPr lang="en-US" sz="3000">
                <a:solidFill>
                  <a:srgbClr val="E8EEF2"/>
                </a:solidFill>
                <a:latin typeface="Montserrat Bold"/>
              </a:rPr>
              <a:t>Formado por</a:t>
            </a:r>
            <a:r>
              <a:rPr lang="en-US" sz="3000">
                <a:solidFill>
                  <a:srgbClr val="E8EEF2"/>
                </a:solidFill>
                <a:latin typeface="Montserrat"/>
              </a:rPr>
              <a:t>: Alejandro Luis Herrero, Thalita de Oliveira Roque, Daniel Ricardo Tulcan, Antonio Martín y Emily Elianny Herrera Gómez.</a:t>
            </a:r>
          </a:p>
        </p:txBody>
      </p:sp>
      <p:sp>
        <p:nvSpPr>
          <p:cNvPr name="TextBox 6" id="6"/>
          <p:cNvSpPr txBox="true"/>
          <p:nvPr/>
        </p:nvSpPr>
        <p:spPr>
          <a:xfrm rot="0">
            <a:off x="1028700" y="3511550"/>
            <a:ext cx="6784764" cy="6108700"/>
          </a:xfrm>
          <a:prstGeom prst="rect">
            <a:avLst/>
          </a:prstGeom>
        </p:spPr>
        <p:txBody>
          <a:bodyPr anchor="t" rtlCol="false" tIns="0" lIns="0" bIns="0" rIns="0">
            <a:spAutoFit/>
          </a:bodyPr>
          <a:lstStyle/>
          <a:p>
            <a:pPr>
              <a:lnSpc>
                <a:spcPts val="3499"/>
              </a:lnSpc>
            </a:pPr>
            <a:r>
              <a:rPr lang="en-US" sz="2499">
                <a:solidFill>
                  <a:srgbClr val="E8EEF2"/>
                </a:solidFill>
                <a:latin typeface="Montserrat"/>
              </a:rPr>
              <a:t>Tim Berners-Lee, 1955</a:t>
            </a:r>
          </a:p>
          <a:p>
            <a:pPr>
              <a:lnSpc>
                <a:spcPts val="3499"/>
              </a:lnSpc>
            </a:pPr>
          </a:p>
          <a:p>
            <a:pPr>
              <a:lnSpc>
                <a:spcPts val="3499"/>
              </a:lnSpc>
            </a:pPr>
            <a:r>
              <a:rPr lang="en-US" sz="2499">
                <a:solidFill>
                  <a:srgbClr val="E8EEF2"/>
                </a:solidFill>
                <a:latin typeface="Montserrat"/>
              </a:rPr>
              <a:t>Científico de la computación británico, conocido por ser el padre de la World Wide Web. Estableció la primera comunicación entre un cliente y un servidor usando el protocolo HTTP en diciembre de 1990. En octubre de 1994 fundó el Consorcio de la World Wide Web (W3C) con sede en el MIT, para supervisar y estandarizar el desarrollo de las tecnologías sobre las que se fundamenta la Web y que permiten el funcionamiento de Internet.</a:t>
            </a:r>
          </a:p>
        </p:txBody>
      </p:sp>
      <p:sp>
        <p:nvSpPr>
          <p:cNvPr name="AutoShape 7" id="7"/>
          <p:cNvSpPr/>
          <p:nvPr/>
        </p:nvSpPr>
        <p:spPr>
          <a:xfrm rot="0">
            <a:off x="10004482" y="3079750"/>
            <a:ext cx="7254818" cy="0"/>
          </a:xfrm>
          <a:prstGeom prst="line">
            <a:avLst/>
          </a:prstGeom>
          <a:ln cap="rnd" w="9525">
            <a:solidFill>
              <a:srgbClr val="E8EEF2"/>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EF2"/>
        </a:solidFill>
      </p:bgPr>
    </p:bg>
    <p:spTree>
      <p:nvGrpSpPr>
        <p:cNvPr id="1" name=""/>
        <p:cNvGrpSpPr/>
        <p:nvPr/>
      </p:nvGrpSpPr>
      <p:grpSpPr>
        <a:xfrm>
          <a:off x="0" y="0"/>
          <a:ext cx="0" cy="0"/>
          <a:chOff x="0" y="0"/>
          <a:chExt cx="0" cy="0"/>
        </a:xfrm>
      </p:grpSpPr>
      <p:grpSp>
        <p:nvGrpSpPr>
          <p:cNvPr name="Group 2" id="2"/>
          <p:cNvGrpSpPr/>
          <p:nvPr/>
        </p:nvGrpSpPr>
        <p:grpSpPr>
          <a:xfrm rot="0">
            <a:off x="10004482" y="4000489"/>
            <a:ext cx="7254818" cy="5257811"/>
            <a:chOff x="0" y="0"/>
            <a:chExt cx="9673091" cy="7010414"/>
          </a:xfrm>
        </p:grpSpPr>
        <p:pic>
          <p:nvPicPr>
            <p:cNvPr name="Picture 3" id="3"/>
            <p:cNvPicPr>
              <a:picLocks noChangeAspect="true"/>
            </p:cNvPicPr>
            <p:nvPr/>
          </p:nvPicPr>
          <p:blipFill>
            <a:blip r:embed="rId2"/>
            <a:srcRect l="0" t="11372" r="0" b="12747"/>
            <a:stretch>
              <a:fillRect/>
            </a:stretch>
          </p:blipFill>
          <p:spPr>
            <a:xfrm>
              <a:off x="0" y="0"/>
              <a:ext cx="9673091" cy="7010414"/>
            </a:xfrm>
            <a:prstGeom prst="rect">
              <a:avLst/>
            </a:prstGeom>
          </p:spPr>
        </p:pic>
      </p:grpSp>
      <p:sp>
        <p:nvSpPr>
          <p:cNvPr name="TextBox 4" id="4"/>
          <p:cNvSpPr txBox="true"/>
          <p:nvPr/>
        </p:nvSpPr>
        <p:spPr>
          <a:xfrm rot="0">
            <a:off x="1028700" y="1085850"/>
            <a:ext cx="8115300" cy="2273300"/>
          </a:xfrm>
          <a:prstGeom prst="rect">
            <a:avLst/>
          </a:prstGeom>
        </p:spPr>
        <p:txBody>
          <a:bodyPr anchor="t" rtlCol="false" tIns="0" lIns="0" bIns="0" rIns="0">
            <a:spAutoFit/>
          </a:bodyPr>
          <a:lstStyle/>
          <a:p>
            <a:pPr>
              <a:lnSpc>
                <a:spcPts val="8800"/>
              </a:lnSpc>
            </a:pPr>
            <a:r>
              <a:rPr lang="en-US" sz="8000">
                <a:solidFill>
                  <a:srgbClr val="97171E"/>
                </a:solidFill>
                <a:latin typeface="Disket Mono Bold"/>
              </a:rPr>
              <a:t>SQUAD HOPPER</a:t>
            </a:r>
          </a:p>
        </p:txBody>
      </p:sp>
      <p:sp>
        <p:nvSpPr>
          <p:cNvPr name="TextBox 5" id="5"/>
          <p:cNvSpPr txBox="true"/>
          <p:nvPr/>
        </p:nvSpPr>
        <p:spPr>
          <a:xfrm rot="0">
            <a:off x="10004482" y="1000125"/>
            <a:ext cx="7254818" cy="1476375"/>
          </a:xfrm>
          <a:prstGeom prst="rect">
            <a:avLst/>
          </a:prstGeom>
        </p:spPr>
        <p:txBody>
          <a:bodyPr anchor="t" rtlCol="false" tIns="0" lIns="0" bIns="0" rIns="0">
            <a:spAutoFit/>
          </a:bodyPr>
          <a:lstStyle/>
          <a:p>
            <a:pPr>
              <a:lnSpc>
                <a:spcPts val="3900"/>
              </a:lnSpc>
            </a:pPr>
            <a:r>
              <a:rPr lang="en-US" sz="3000">
                <a:solidFill>
                  <a:srgbClr val="97171E"/>
                </a:solidFill>
                <a:latin typeface="Montserrat Bold"/>
              </a:rPr>
              <a:t>Formado por</a:t>
            </a:r>
            <a:r>
              <a:rPr lang="en-US" sz="3000">
                <a:solidFill>
                  <a:srgbClr val="97171E"/>
                </a:solidFill>
                <a:latin typeface="Montserrat"/>
              </a:rPr>
              <a:t>: Lidia Frías Dorado, Jaime Castel, Juan Francisco Solano y Elisabet Ramos Vega.</a:t>
            </a:r>
          </a:p>
        </p:txBody>
      </p:sp>
      <p:sp>
        <p:nvSpPr>
          <p:cNvPr name="TextBox 6" id="6"/>
          <p:cNvSpPr txBox="true"/>
          <p:nvPr/>
        </p:nvSpPr>
        <p:spPr>
          <a:xfrm rot="0">
            <a:off x="1028700" y="3251200"/>
            <a:ext cx="7295920" cy="6985000"/>
          </a:xfrm>
          <a:prstGeom prst="rect">
            <a:avLst/>
          </a:prstGeom>
        </p:spPr>
        <p:txBody>
          <a:bodyPr anchor="t" rtlCol="false" tIns="0" lIns="0" bIns="0" rIns="0">
            <a:spAutoFit/>
          </a:bodyPr>
          <a:lstStyle/>
          <a:p>
            <a:pPr>
              <a:lnSpc>
                <a:spcPts val="3499"/>
              </a:lnSpc>
            </a:pPr>
            <a:r>
              <a:rPr lang="en-US" sz="2499">
                <a:solidFill>
                  <a:srgbClr val="97171E"/>
                </a:solidFill>
                <a:latin typeface="Montserrat"/>
              </a:rPr>
              <a:t>Grace Murray Hopper, 1906-1992</a:t>
            </a:r>
          </a:p>
          <a:p>
            <a:pPr>
              <a:lnSpc>
                <a:spcPts val="3499"/>
              </a:lnSpc>
            </a:pPr>
          </a:p>
          <a:p>
            <a:pPr>
              <a:lnSpc>
                <a:spcPts val="3499"/>
              </a:lnSpc>
            </a:pPr>
            <a:r>
              <a:rPr lang="en-US" sz="2499">
                <a:solidFill>
                  <a:srgbClr val="97171E"/>
                </a:solidFill>
                <a:latin typeface="Montserrat"/>
              </a:rPr>
              <a:t>Científica de la computación y militar estadounidense con grado de contraalmirante. Fue pionera en el mundo de las ciencias de la computación y la primera programadora que utilizó el Mark I. Entre las décadas de los 50 y 60 desarrolló el primer compilador para un lenguaje de programación así como también propició métodos de validación.</a:t>
            </a:r>
          </a:p>
          <a:p>
            <a:pPr>
              <a:lnSpc>
                <a:spcPts val="3499"/>
              </a:lnSpc>
            </a:pPr>
          </a:p>
          <a:p>
            <a:pPr>
              <a:lnSpc>
                <a:spcPts val="3499"/>
              </a:lnSpc>
            </a:pPr>
            <a:r>
              <a:rPr lang="en-US" sz="2499">
                <a:solidFill>
                  <a:srgbClr val="97171E"/>
                </a:solidFill>
                <a:latin typeface="Montserrat"/>
              </a:rPr>
              <a:t>Popularizó la idea de los lenguajes de programación independientes de la máquina, lo que derivó en el desarrollo de COBOL.</a:t>
            </a:r>
          </a:p>
        </p:txBody>
      </p:sp>
      <p:sp>
        <p:nvSpPr>
          <p:cNvPr name="AutoShape 7" id="7"/>
          <p:cNvSpPr/>
          <p:nvPr/>
        </p:nvSpPr>
        <p:spPr>
          <a:xfrm rot="0">
            <a:off x="10004482" y="3079750"/>
            <a:ext cx="7254818" cy="0"/>
          </a:xfrm>
          <a:prstGeom prst="line">
            <a:avLst/>
          </a:prstGeom>
          <a:ln cap="rnd" w="9525">
            <a:solidFill>
              <a:srgbClr val="97171E"/>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7171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8534400"/>
            <a:ext cx="2843812" cy="754828"/>
          </a:xfrm>
          <a:prstGeom prst="rect">
            <a:avLst/>
          </a:prstGeom>
        </p:spPr>
      </p:pic>
      <p:sp>
        <p:nvSpPr>
          <p:cNvPr name="TextBox 3" id="3"/>
          <p:cNvSpPr txBox="true"/>
          <p:nvPr/>
        </p:nvSpPr>
        <p:spPr>
          <a:xfrm rot="0">
            <a:off x="1028700" y="1085850"/>
            <a:ext cx="8322013" cy="4213225"/>
          </a:xfrm>
          <a:prstGeom prst="rect">
            <a:avLst/>
          </a:prstGeom>
        </p:spPr>
        <p:txBody>
          <a:bodyPr anchor="t" rtlCol="false" tIns="0" lIns="0" bIns="0" rIns="0">
            <a:spAutoFit/>
          </a:bodyPr>
          <a:lstStyle/>
          <a:p>
            <a:pPr>
              <a:lnSpc>
                <a:spcPts val="8800"/>
              </a:lnSpc>
            </a:pPr>
            <a:r>
              <a:rPr lang="en-US" sz="8000">
                <a:solidFill>
                  <a:srgbClr val="E8EEF2"/>
                </a:solidFill>
                <a:latin typeface="Disket Mono Bold"/>
              </a:rPr>
              <a:t>¡MUCHAS GRACIAS!</a:t>
            </a:r>
          </a:p>
          <a:p>
            <a:pPr>
              <a:lnSpc>
                <a:spcPts val="8800"/>
              </a:lnSpc>
            </a:pPr>
          </a:p>
          <a:p>
            <a:pPr>
              <a:lnSpc>
                <a:spcPts val="6600"/>
              </a:lnSpc>
            </a:pPr>
            <a:r>
              <a:rPr lang="en-US" sz="6000">
                <a:solidFill>
                  <a:srgbClr val="E8EEF2"/>
                </a:solidFill>
                <a:latin typeface="Disket Mono Bold"/>
              </a:rPr>
              <a:t>#CODEYOURFUTURE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DAFEVh1Vhc0</dc:identifier>
  <dcterms:modified xsi:type="dcterms:W3CDTF">2011-08-01T06:04:30Z</dcterms:modified>
  <cp:revision>1</cp:revision>
  <dc:title>Squads JUN-22</dc:title>
</cp:coreProperties>
</file>